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Lst>
  <p:sldSz cy="5143500" cx="9144000"/>
  <p:notesSz cx="6858000" cy="9144000"/>
  <p:embeddedFontLst>
    <p:embeddedFont>
      <p:font typeface="Nunito SemiBold"/>
      <p:regular r:id="rId48"/>
      <p:bold r:id="rId49"/>
      <p:italic r:id="rId50"/>
      <p:boldItalic r:id="rId51"/>
    </p:embeddedFont>
    <p:embeddedFont>
      <p:font typeface="Nunito"/>
      <p:regular r:id="rId52"/>
      <p:bold r:id="rId53"/>
      <p:italic r:id="rId54"/>
      <p:boldItalic r:id="rId55"/>
    </p:embeddedFont>
    <p:embeddedFont>
      <p:font typeface="Nunito ExtraBold"/>
      <p:bold r:id="rId56"/>
      <p:boldItalic r:id="rId5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7D97AE2-B870-41FA-A819-38C2C8197990}">
  <a:tblStyle styleId="{47D97AE2-B870-41FA-A819-38C2C8197990}"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font" Target="fonts/NunitoSemiBold-regular.fntdata"/><Relationship Id="rId47" Type="http://schemas.openxmlformats.org/officeDocument/2006/relationships/slide" Target="slides/slide41.xml"/><Relationship Id="rId49" Type="http://schemas.openxmlformats.org/officeDocument/2006/relationships/font" Target="fonts/NunitoSemiBold-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font" Target="fonts/NunitoSemiBold-boldItalic.fntdata"/><Relationship Id="rId50" Type="http://schemas.openxmlformats.org/officeDocument/2006/relationships/font" Target="fonts/NunitoSemiBold-italic.fntdata"/><Relationship Id="rId53" Type="http://schemas.openxmlformats.org/officeDocument/2006/relationships/font" Target="fonts/Nunito-bold.fntdata"/><Relationship Id="rId52" Type="http://schemas.openxmlformats.org/officeDocument/2006/relationships/font" Target="fonts/Nunito-regular.fntdata"/><Relationship Id="rId11" Type="http://schemas.openxmlformats.org/officeDocument/2006/relationships/slide" Target="slides/slide5.xml"/><Relationship Id="rId55" Type="http://schemas.openxmlformats.org/officeDocument/2006/relationships/font" Target="fonts/Nunito-boldItalic.fntdata"/><Relationship Id="rId10" Type="http://schemas.openxmlformats.org/officeDocument/2006/relationships/slide" Target="slides/slide4.xml"/><Relationship Id="rId54" Type="http://schemas.openxmlformats.org/officeDocument/2006/relationships/font" Target="fonts/Nunito-italic.fntdata"/><Relationship Id="rId13" Type="http://schemas.openxmlformats.org/officeDocument/2006/relationships/slide" Target="slides/slide7.xml"/><Relationship Id="rId57" Type="http://schemas.openxmlformats.org/officeDocument/2006/relationships/font" Target="fonts/NunitoExtraBold-boldItalic.fntdata"/><Relationship Id="rId12" Type="http://schemas.openxmlformats.org/officeDocument/2006/relationships/slide" Target="slides/slide6.xml"/><Relationship Id="rId56" Type="http://schemas.openxmlformats.org/officeDocument/2006/relationships/font" Target="fonts/NunitoExtraBold-bold.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2019.igem.org/Competition/Deliverables/Wiki"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2019.igem.org/Judging/Pages_for_Awards" TargetMode="Externa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2019.igem.org/Judging/Pages_for_Awards" TargetMode="Externa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2019.igem.org/Judging/Pages_for_Awards" TargetMode="Externa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2018.igem.org/Team:UC_San_Diego"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2011.igem.org/Team:Calgary"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4" name="Google Shape;5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7be929d778_1_1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7be929d778_1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7be929d778_1_1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7be929d778_1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Acknowledgements to Sarah Walker and Juan Sebastian Alvarez for content used</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7be929d778_0_2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7be929d778_0_2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Acknowledgements to Sarah Walker and Juan Sebastian Alvarez for content used</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7be929d778_0_2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7be929d778_0_2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Acknowledgements to Sarah Walker and Juan Sebastian Alvarez for content used</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7be929d778_1_1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7be929d778_1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7be929d778_0_1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7be929d778_0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7be929d778_1_1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7be929d778_1_1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7be929d778_1_1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7be929d778_1_1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7be929d778_1_1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7be929d778_1_1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7be929d778_1_1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7be929d778_1_1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7be929d710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7be929d710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7be929d778_0_1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7be929d778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7be929d778_1_1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7be929d778_1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7bf1c00ab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7bf1c00ab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7be929d778_4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7be929d778_4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7be929d778_1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7be929d778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7be929d778_1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7be929d778_1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7be929d778_1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7be929d778_1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7be929d778_1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7be929d778_1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7be929d778_1_1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7be929d778_1_1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7be929d778_1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7be929d778_1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https://2019.igem.org/Competition/Deliverables/Wiki</a:t>
            </a:r>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7be929d778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7be929d778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7be929d778_1_1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7be929d778_1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https://2019.igem.org/Judging/Pages_for_Awards</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7be929d778_1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6" name="Google Shape;286;g7be929d778_1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https://2019.igem.org/Judging/Pages_for_Awards</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7be929d778_1_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7be929d778_1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https://2019.igem.org/Judging/Pages_for_Awards</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7be929d778_1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7be929d778_1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7be929d778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0" name="Google Shape;310;g7be929d778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g7be929d778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5" name="Google Shape;315;g7be929d778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g7be929d778_0_1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3" name="Google Shape;323;g7be929d778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g7be929d778_0_2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1" name="Google Shape;331;g7be929d778_0_2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g7be929d778_0_2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6" name="Google Shape;336;g7be929d778_0_2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Acknowledgements to UPV Valencia http://2018.igem.org/Team:Valencia_UPV</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g7be929d778_0_2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6" name="Google Shape;346;g7be929d778_0_2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Acknowledgements to UC-San Diego Epinoma </a:t>
            </a:r>
            <a:r>
              <a:rPr lang="en" sz="1400" u="sng">
                <a:solidFill>
                  <a:schemeClr val="accent5"/>
                </a:solidFill>
                <a:latin typeface="Nunito"/>
                <a:ea typeface="Nunito"/>
                <a:cs typeface="Nunito"/>
                <a:sym typeface="Nunito"/>
                <a:hlinkClick r:id="rId2">
                  <a:extLst>
                    <a:ext uri="{A12FA001-AC4F-418D-AE19-62706E023703}">
                      <ahyp:hlinkClr val="tx"/>
                    </a:ext>
                  </a:extLst>
                </a:hlinkClick>
              </a:rPr>
              <a:t>http://2018.igem.org/Team:UC_San_Diego</a:t>
            </a:r>
            <a:endParaRPr sz="1400">
              <a:solidFill>
                <a:schemeClr val="dk2"/>
              </a:solidFill>
              <a:latin typeface="Nunito"/>
              <a:ea typeface="Nunito"/>
              <a:cs typeface="Nunito"/>
              <a:sym typeface="Nunito"/>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7be929d77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7be929d77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 name="Shape 353"/>
        <p:cNvGrpSpPr/>
        <p:nvPr/>
      </p:nvGrpSpPr>
      <p:grpSpPr>
        <a:xfrm>
          <a:off x="0" y="0"/>
          <a:ext cx="0" cy="0"/>
          <a:chOff x="0" y="0"/>
          <a:chExt cx="0" cy="0"/>
        </a:xfrm>
      </p:grpSpPr>
      <p:sp>
        <p:nvSpPr>
          <p:cNvPr id="354" name="Google Shape;354;g7be929d778_0_2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5" name="Google Shape;355;g7be929d778_0_2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g7be929d778_0_2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0" name="Google Shape;360;g7be929d778_0_2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Acknowledgements to UBC iGEM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Even better, created by a now freelance graphic designer </a:t>
            </a:r>
            <a:r>
              <a:rPr lang="en" u="sng">
                <a:solidFill>
                  <a:schemeClr val="hlink"/>
                </a:solidFill>
                <a:hlinkClick r:id="rId2"/>
              </a:rPr>
              <a:t>http://2011.igem.org/Team:Calgary</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7be929d778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7be929d778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7be929d778_1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7be929d778_1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7be929d778_0_1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7be929d778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7be929d778_1_1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7be929d778_1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button that makes the color in demo become red</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7be929d778_4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7be929d778_4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button that makes the color in demo become red</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3" name="Google Shape;13;p2"/>
          <p:cNvSpPr/>
          <p:nvPr/>
        </p:nvSpPr>
        <p:spPr>
          <a:xfrm>
            <a:off x="0" y="0"/>
            <a:ext cx="6860100" cy="5143500"/>
          </a:xfrm>
          <a:prstGeom prst="flowChartInputOutpu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a:off x="36100" y="0"/>
            <a:ext cx="541075" cy="483800"/>
          </a:xfrm>
          <a:prstGeom prst="flowChartExtra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6" name="Shape 46"/>
        <p:cNvGrpSpPr/>
        <p:nvPr/>
      </p:nvGrpSpPr>
      <p:grpSpPr>
        <a:xfrm>
          <a:off x="0" y="0"/>
          <a:ext cx="0" cy="0"/>
          <a:chOff x="0" y="0"/>
          <a:chExt cx="0" cy="0"/>
        </a:xfrm>
      </p:grpSpPr>
      <p:sp>
        <p:nvSpPr>
          <p:cNvPr id="47" name="Google Shape;47;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8" name="Google Shape;48;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9" name="Google Shape;49;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7" name="Google Shape;17;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0" name="Google Shape;20;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1" name="Google Shape;21;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2" name="Shape 22"/>
        <p:cNvGrpSpPr/>
        <p:nvPr/>
      </p:nvGrpSpPr>
      <p:grpSpPr>
        <a:xfrm>
          <a:off x="0" y="0"/>
          <a:ext cx="0" cy="0"/>
          <a:chOff x="0" y="0"/>
          <a:chExt cx="0" cy="0"/>
        </a:xfrm>
      </p:grpSpPr>
      <p:sp>
        <p:nvSpPr>
          <p:cNvPr id="23" name="Google Shape;23;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4" name="Google Shape;24;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5" name="Google Shape;25;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6" name="Google Shape;26;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7" name="Shape 27"/>
        <p:cNvGrpSpPr/>
        <p:nvPr/>
      </p:nvGrpSpPr>
      <p:grpSpPr>
        <a:xfrm>
          <a:off x="0" y="0"/>
          <a:ext cx="0" cy="0"/>
          <a:chOff x="0" y="0"/>
          <a:chExt cx="0" cy="0"/>
        </a:xfrm>
      </p:grpSpPr>
      <p:sp>
        <p:nvSpPr>
          <p:cNvPr id="28" name="Google Shape;28;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9" name="Google Shape;29;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0" name="Shape 30"/>
        <p:cNvGrpSpPr/>
        <p:nvPr/>
      </p:nvGrpSpPr>
      <p:grpSpPr>
        <a:xfrm>
          <a:off x="0" y="0"/>
          <a:ext cx="0" cy="0"/>
          <a:chOff x="0" y="0"/>
          <a:chExt cx="0" cy="0"/>
        </a:xfrm>
      </p:grpSpPr>
      <p:sp>
        <p:nvSpPr>
          <p:cNvPr id="31" name="Google Shape;31;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2" name="Google Shape;32;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3" name="Google Shape;33;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4" name="Shape 34"/>
        <p:cNvGrpSpPr/>
        <p:nvPr/>
      </p:nvGrpSpPr>
      <p:grpSpPr>
        <a:xfrm>
          <a:off x="0" y="0"/>
          <a:ext cx="0" cy="0"/>
          <a:chOff x="0" y="0"/>
          <a:chExt cx="0" cy="0"/>
        </a:xfrm>
      </p:grpSpPr>
      <p:sp>
        <p:nvSpPr>
          <p:cNvPr id="35" name="Google Shape;35;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6" name="Google Shape;36;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7" name="Shape 37"/>
        <p:cNvGrpSpPr/>
        <p:nvPr/>
      </p:nvGrpSpPr>
      <p:grpSpPr>
        <a:xfrm>
          <a:off x="0" y="0"/>
          <a:ext cx="0" cy="0"/>
          <a:chOff x="0" y="0"/>
          <a:chExt cx="0" cy="0"/>
        </a:xfrm>
      </p:grpSpPr>
      <p:sp>
        <p:nvSpPr>
          <p:cNvPr id="38" name="Google Shape;38;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0" name="Google Shape;40;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1" name="Google Shape;41;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2" name="Google Shape;42;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3" name="Shape 43"/>
        <p:cNvGrpSpPr/>
        <p:nvPr/>
      </p:nvGrpSpPr>
      <p:grpSpPr>
        <a:xfrm>
          <a:off x="0" y="0"/>
          <a:ext cx="0" cy="0"/>
          <a:chOff x="0" y="0"/>
          <a:chExt cx="0" cy="0"/>
        </a:xfrm>
      </p:grpSpPr>
      <p:sp>
        <p:nvSpPr>
          <p:cNvPr id="44" name="Google Shape;44;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5" name="Google Shape;45;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accen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s://www.w3schools.com/html/html_links.asp" TargetMode="External"/><Relationship Id="rId4" Type="http://schemas.openxmlformats.org/officeDocument/2006/relationships/hyperlink" Target="http://www.echoecho.com/htmllinks01.htm"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hyperlink" Target="https://www.w3schools.com/css/default.asp" TargetMode="External"/><Relationship Id="rId4" Type="http://schemas.openxmlformats.org/officeDocument/2006/relationships/hyperlink" Target="https://www.w3schools.com/cssref/default.asp"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hyperlink" Target="https://2020.igem.org/Team:Calgary/imposter"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hyperlink" Target="https://github.com/ucligem2015/Mind-The-Mark"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hyperlink" Target="https://2019.igem.org/Template:Calgary/Layout" TargetMode="External"/><Relationship Id="rId4" Type="http://schemas.openxmlformats.org/officeDocument/2006/relationships/hyperlink" Target="https://2019.igem.org/Template:Calgary/Layout"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20" Type="http://schemas.openxmlformats.org/officeDocument/2006/relationships/hyperlink" Target="https://2019.igem.org/Team:Example2/Parts" TargetMode="External"/><Relationship Id="rId22" Type="http://schemas.openxmlformats.org/officeDocument/2006/relationships/hyperlink" Target="https://2019.igem.org/Team:Example2/Parts" TargetMode="External"/><Relationship Id="rId21" Type="http://schemas.openxmlformats.org/officeDocument/2006/relationships/hyperlink" Target="https://2019.igem.org/Team:Example2/Parts" TargetMode="External"/><Relationship Id="rId24" Type="http://schemas.openxmlformats.org/officeDocument/2006/relationships/hyperlink" Target="https://2019.igem.org/Team:Example2/Safety" TargetMode="External"/><Relationship Id="rId23" Type="http://schemas.openxmlformats.org/officeDocument/2006/relationships/hyperlink" Target="https://2019.igem.org/Team:Example2/Safety" TargetMode="External"/><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hyperlink" Target="https://2019.igem.org/Team:Example2" TargetMode="External"/><Relationship Id="rId4" Type="http://schemas.openxmlformats.org/officeDocument/2006/relationships/hyperlink" Target="https://2019.igem.org/Team:Example2" TargetMode="External"/><Relationship Id="rId9" Type="http://schemas.openxmlformats.org/officeDocument/2006/relationships/hyperlink" Target="https://2019.igem.org/Team:Example2/Design" TargetMode="External"/><Relationship Id="rId25" Type="http://schemas.openxmlformats.org/officeDocument/2006/relationships/hyperlink" Target="https://2019.igem.org/Team:Example2/Safety" TargetMode="External"/><Relationship Id="rId5" Type="http://schemas.openxmlformats.org/officeDocument/2006/relationships/hyperlink" Target="https://2019.igem.org/Team:Example2/Team" TargetMode="External"/><Relationship Id="rId6" Type="http://schemas.openxmlformats.org/officeDocument/2006/relationships/hyperlink" Target="https://2019.igem.org/Team:Example2/Team" TargetMode="External"/><Relationship Id="rId7" Type="http://schemas.openxmlformats.org/officeDocument/2006/relationships/hyperlink" Target="https://2019.igem.org/Team:Example2/Team" TargetMode="External"/><Relationship Id="rId8" Type="http://schemas.openxmlformats.org/officeDocument/2006/relationships/hyperlink" Target="https://2019.igem.org/Team:Example2/Design" TargetMode="External"/><Relationship Id="rId11" Type="http://schemas.openxmlformats.org/officeDocument/2006/relationships/hyperlink" Target="https://2019.igem.org/Team:Example2/Experiments" TargetMode="External"/><Relationship Id="rId10" Type="http://schemas.openxmlformats.org/officeDocument/2006/relationships/hyperlink" Target="https://2019.igem.org/Team:Example2/Design" TargetMode="External"/><Relationship Id="rId13" Type="http://schemas.openxmlformats.org/officeDocument/2006/relationships/hyperlink" Target="https://2019.igem.org/Team:Example2/Experiments" TargetMode="External"/><Relationship Id="rId12" Type="http://schemas.openxmlformats.org/officeDocument/2006/relationships/hyperlink" Target="https://2019.igem.org/Team:Example2/Experiments" TargetMode="External"/><Relationship Id="rId15" Type="http://schemas.openxmlformats.org/officeDocument/2006/relationships/hyperlink" Target="https://2019.igem.org/Team:Example2/Notebook" TargetMode="External"/><Relationship Id="rId14" Type="http://schemas.openxmlformats.org/officeDocument/2006/relationships/hyperlink" Target="https://2019.igem.org/Team:Example2/Notebook" TargetMode="External"/><Relationship Id="rId17" Type="http://schemas.openxmlformats.org/officeDocument/2006/relationships/hyperlink" Target="https://2019.igem.org/Team:Example2/Results" TargetMode="External"/><Relationship Id="rId16" Type="http://schemas.openxmlformats.org/officeDocument/2006/relationships/hyperlink" Target="https://2019.igem.org/Team:Example2/Notebook" TargetMode="External"/><Relationship Id="rId19" Type="http://schemas.openxmlformats.org/officeDocument/2006/relationships/hyperlink" Target="https://2019.igem.org/Team:Example2/Results" TargetMode="External"/><Relationship Id="rId18" Type="http://schemas.openxmlformats.org/officeDocument/2006/relationships/hyperlink" Target="https://2019.igem.org/Team:Example2/Results" TargetMode="External"/></Relationships>
</file>

<file path=ppt/slides/_rels/slide31.xml.rels><?xml version="1.0" encoding="UTF-8" standalone="yes"?><Relationships xmlns="http://schemas.openxmlformats.org/package/2006/relationships"><Relationship Id="rId20" Type="http://schemas.openxmlformats.org/officeDocument/2006/relationships/hyperlink" Target="https://2019.igem.org/Team:Example2/Improve" TargetMode="External"/><Relationship Id="rId22" Type="http://schemas.openxmlformats.org/officeDocument/2006/relationships/hyperlink" Target="https://2019.igem.org/Team:Example2/Model" TargetMode="External"/><Relationship Id="rId21" Type="http://schemas.openxmlformats.org/officeDocument/2006/relationships/hyperlink" Target="https://2019.igem.org/Team:Example2/Model" TargetMode="External"/><Relationship Id="rId24" Type="http://schemas.openxmlformats.org/officeDocument/2006/relationships/hyperlink" Target="https://2019.igem.org/Team:Example2/Demonstrate" TargetMode="External"/><Relationship Id="rId23" Type="http://schemas.openxmlformats.org/officeDocument/2006/relationships/hyperlink" Target="https://2019.igem.org/Team:Example2/Model" TargetMode="External"/><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hyperlink" Target="https://2019.igem.org/Team:Example2/Attributions" TargetMode="External"/><Relationship Id="rId4" Type="http://schemas.openxmlformats.org/officeDocument/2006/relationships/hyperlink" Target="https://2019.igem.org/Team:Example2/Attributions" TargetMode="External"/><Relationship Id="rId9" Type="http://schemas.openxmlformats.org/officeDocument/2006/relationships/hyperlink" Target="https://2019.igem.org/Team:Example2/Collaborations" TargetMode="External"/><Relationship Id="rId26" Type="http://schemas.openxmlformats.org/officeDocument/2006/relationships/hyperlink" Target="https://2019.igem.org/Team:Example2/Demonstrate" TargetMode="External"/><Relationship Id="rId25" Type="http://schemas.openxmlformats.org/officeDocument/2006/relationships/hyperlink" Target="https://2019.igem.org/Team:Example2/Demonstrate" TargetMode="External"/><Relationship Id="rId5" Type="http://schemas.openxmlformats.org/officeDocument/2006/relationships/hyperlink" Target="https://2019.igem.org/Team:Example2/Attributions" TargetMode="External"/><Relationship Id="rId6" Type="http://schemas.openxmlformats.org/officeDocument/2006/relationships/hyperlink" Target="https://2019.igem.org/Team:Example2/Description" TargetMode="External"/><Relationship Id="rId7" Type="http://schemas.openxmlformats.org/officeDocument/2006/relationships/hyperlink" Target="https://2019.igem.org/Team:Example2/Description" TargetMode="External"/><Relationship Id="rId8" Type="http://schemas.openxmlformats.org/officeDocument/2006/relationships/hyperlink" Target="https://2019.igem.org/Team:Example2/Description" TargetMode="External"/><Relationship Id="rId11" Type="http://schemas.openxmlformats.org/officeDocument/2006/relationships/hyperlink" Target="https://2019.igem.org/Team:Example2/Collaborations" TargetMode="External"/><Relationship Id="rId10" Type="http://schemas.openxmlformats.org/officeDocument/2006/relationships/hyperlink" Target="https://2019.igem.org/Team:Example2/Collaborations" TargetMode="External"/><Relationship Id="rId13" Type="http://schemas.openxmlformats.org/officeDocument/2006/relationships/hyperlink" Target="https://2019.igem.org/Team:Example2/Human_Practices" TargetMode="External"/><Relationship Id="rId12" Type="http://schemas.openxmlformats.org/officeDocument/2006/relationships/hyperlink" Target="https://2019.igem.org/Team:Example2/Human_Practices" TargetMode="External"/><Relationship Id="rId15" Type="http://schemas.openxmlformats.org/officeDocument/2006/relationships/hyperlink" Target="https://2019.igem.org/Team:Example2/Human_Practices" TargetMode="External"/><Relationship Id="rId14" Type="http://schemas.openxmlformats.org/officeDocument/2006/relationships/hyperlink" Target="https://2019.igem.org/Team:Example2/Human_Practices" TargetMode="External"/><Relationship Id="rId17" Type="http://schemas.openxmlformats.org/officeDocument/2006/relationships/hyperlink" Target="https://2019.igem.org/Team:Example2/Human_Practices" TargetMode="External"/><Relationship Id="rId16" Type="http://schemas.openxmlformats.org/officeDocument/2006/relationships/hyperlink" Target="https://2019.igem.org/Team:Example2/Human_Practices" TargetMode="External"/><Relationship Id="rId19" Type="http://schemas.openxmlformats.org/officeDocument/2006/relationships/hyperlink" Target="https://2019.igem.org/Team:Example2/Improve" TargetMode="External"/><Relationship Id="rId18" Type="http://schemas.openxmlformats.org/officeDocument/2006/relationships/hyperlink" Target="https://2019.igem.org/Team:Example2/Improve"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hyperlink" Target="https://2019.igem.org/Team:Example2/Human_Practices" TargetMode="External"/><Relationship Id="rId4" Type="http://schemas.openxmlformats.org/officeDocument/2006/relationships/hyperlink" Target="https://2019.igem.org/Team:Example2/Public_Engagement" TargetMode="External"/><Relationship Id="rId9" Type="http://schemas.openxmlformats.org/officeDocument/2006/relationships/hyperlink" Target="https://2019.igem.org/Team:Example2/Software" TargetMode="External"/><Relationship Id="rId5" Type="http://schemas.openxmlformats.org/officeDocument/2006/relationships/hyperlink" Target="https://2019.igem.org/Team:Example2/Measurement" TargetMode="External"/><Relationship Id="rId6" Type="http://schemas.openxmlformats.org/officeDocument/2006/relationships/hyperlink" Target="https://2019.igem.org/Team:Example2/Model" TargetMode="External"/><Relationship Id="rId7" Type="http://schemas.openxmlformats.org/officeDocument/2006/relationships/hyperlink" Target="https://2019.igem.org/Team:Example2/Hardware" TargetMode="External"/><Relationship Id="rId8" Type="http://schemas.openxmlformats.org/officeDocument/2006/relationships/hyperlink" Target="https://2019.igem.org/Team:Example2/Entrepreneurship" TargetMode="External"/><Relationship Id="rId10" Type="http://schemas.openxmlformats.org/officeDocument/2006/relationships/hyperlink" Target="https://2019.igem.org/Team:Example2/Plant"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hyperlink" Target="https://2019.igem.org/Team:Example2/Human_Practices" TargetMode="External"/><Relationship Id="rId4" Type="http://schemas.openxmlformats.org/officeDocument/2006/relationships/hyperlink" Target="https://2019.igem.org/Team:Example2/Human_Practices" TargetMode="External"/><Relationship Id="rId5" Type="http://schemas.openxmlformats.org/officeDocument/2006/relationships/hyperlink" Target="https://2019.igem.org/Team:Example2/Human_Practices" TargetMode="External"/><Relationship Id="rId6" Type="http://schemas.openxmlformats.org/officeDocument/2006/relationships/hyperlink" Target="https://2019.igem.org/Team:Example2/Human_Practices" TargetMode="External"/><Relationship Id="rId7" Type="http://schemas.openxmlformats.org/officeDocument/2006/relationships/hyperlink" Target="https://2019.igem.org/Team:Example2/Human_Practices"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hyperlink" Target="https://designer.gravit.io"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hyperlink" Target="http://2018.igem.org/Team:Valencia_UPV" TargetMode="External"/><Relationship Id="rId4" Type="http://schemas.openxmlformats.org/officeDocument/2006/relationships/image" Target="../media/image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hyperlink" Target="http://2018.igem.org/Team:UC_San_Diego" TargetMode="Externa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 Id="rId3" Type="http://schemas.openxmlformats.org/officeDocument/2006/relationships/hyperlink" Target="https://2019.igem.org/Team:British_Columbia" TargetMode="Externa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sp>
        <p:nvSpPr>
          <p:cNvPr id="56" name="Google Shape;56;p13"/>
          <p:cNvSpPr txBox="1"/>
          <p:nvPr>
            <p:ph type="ctrTitle"/>
          </p:nvPr>
        </p:nvSpPr>
        <p:spPr>
          <a:xfrm>
            <a:off x="311702" y="277975"/>
            <a:ext cx="6764700" cy="2519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Nunito SemiBold"/>
                <a:ea typeface="Nunito SemiBold"/>
                <a:cs typeface="Nunito SemiBold"/>
                <a:sym typeface="Nunito SemiBold"/>
              </a:rPr>
              <a:t>Web </a:t>
            </a:r>
            <a:endParaRPr>
              <a:latin typeface="Nunito SemiBold"/>
              <a:ea typeface="Nunito SemiBold"/>
              <a:cs typeface="Nunito SemiBold"/>
              <a:sym typeface="Nunito SemiBold"/>
            </a:endParaRPr>
          </a:p>
          <a:p>
            <a:pPr indent="0" lvl="0" marL="0" rtl="0" algn="ctr">
              <a:spcBef>
                <a:spcPts val="0"/>
              </a:spcBef>
              <a:spcAft>
                <a:spcPts val="0"/>
              </a:spcAft>
              <a:buNone/>
            </a:pPr>
            <a:r>
              <a:rPr lang="en">
                <a:latin typeface="Nunito SemiBold"/>
                <a:ea typeface="Nunito SemiBold"/>
                <a:cs typeface="Nunito SemiBold"/>
                <a:sym typeface="Nunito SemiBold"/>
              </a:rPr>
              <a:t>Development</a:t>
            </a:r>
            <a:endParaRPr>
              <a:latin typeface="Nunito SemiBold"/>
              <a:ea typeface="Nunito SemiBold"/>
              <a:cs typeface="Nunito SemiBold"/>
              <a:sym typeface="Nunito SemiBold"/>
            </a:endParaRPr>
          </a:p>
        </p:txBody>
      </p:sp>
      <p:sp>
        <p:nvSpPr>
          <p:cNvPr id="57" name="Google Shape;57;p13"/>
          <p:cNvSpPr txBox="1"/>
          <p:nvPr>
            <p:ph idx="1" type="subTitle"/>
          </p:nvPr>
        </p:nvSpPr>
        <p:spPr>
          <a:xfrm>
            <a:off x="674700" y="2797075"/>
            <a:ext cx="5510700" cy="855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Nunito"/>
                <a:ea typeface="Nunito"/>
                <a:cs typeface="Nunito"/>
                <a:sym typeface="Nunito"/>
              </a:rPr>
              <a:t>Getting Freaky with the Wiki</a:t>
            </a:r>
            <a:endParaRPr>
              <a:latin typeface="Nunito"/>
              <a:ea typeface="Nunito"/>
              <a:cs typeface="Nunito"/>
              <a:sym typeface="Nuni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2"/>
          <p:cNvSpPr txBox="1"/>
          <p:nvPr>
            <p:ph type="ctrTitle"/>
          </p:nvPr>
        </p:nvSpPr>
        <p:spPr>
          <a:xfrm>
            <a:off x="311702" y="277975"/>
            <a:ext cx="6764700" cy="2519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Nunito SemiBold"/>
                <a:ea typeface="Nunito SemiBold"/>
                <a:cs typeface="Nunito SemiBold"/>
                <a:sym typeface="Nunito SemiBold"/>
              </a:rPr>
              <a:t>HTML</a:t>
            </a:r>
            <a:endParaRPr>
              <a:latin typeface="Nunito SemiBold"/>
              <a:ea typeface="Nunito SemiBold"/>
              <a:cs typeface="Nunito SemiBold"/>
              <a:sym typeface="Nunito SemiBo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27" name="Shape 127"/>
        <p:cNvGrpSpPr/>
        <p:nvPr/>
      </p:nvGrpSpPr>
      <p:grpSpPr>
        <a:xfrm>
          <a:off x="0" y="0"/>
          <a:ext cx="0" cy="0"/>
          <a:chOff x="0" y="0"/>
          <a:chExt cx="0" cy="0"/>
        </a:xfrm>
      </p:grpSpPr>
      <p:sp>
        <p:nvSpPr>
          <p:cNvPr id="128" name="Google Shape;128;p23"/>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23"/>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HTML Starters</a:t>
            </a:r>
            <a:endParaRPr>
              <a:solidFill>
                <a:srgbClr val="FFFFFF"/>
              </a:solidFill>
              <a:latin typeface="Nunito ExtraBold"/>
              <a:ea typeface="Nunito ExtraBold"/>
              <a:cs typeface="Nunito ExtraBold"/>
              <a:sym typeface="Nunito ExtraBold"/>
            </a:endParaRPr>
          </a:p>
        </p:txBody>
      </p:sp>
      <p:sp>
        <p:nvSpPr>
          <p:cNvPr id="130" name="Google Shape;130;p23"/>
          <p:cNvSpPr txBox="1"/>
          <p:nvPr>
            <p:ph idx="1" type="body"/>
          </p:nvPr>
        </p:nvSpPr>
        <p:spPr>
          <a:xfrm>
            <a:off x="311700" y="1152475"/>
            <a:ext cx="40341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en" sz="1100">
                <a:solidFill>
                  <a:srgbClr val="000000"/>
                </a:solidFill>
                <a:latin typeface="Nunito"/>
                <a:ea typeface="Nunito"/>
                <a:cs typeface="Nunito"/>
                <a:sym typeface="Nunito"/>
              </a:rPr>
              <a:t>&lt;!DOCTYPE html&gt;</a:t>
            </a:r>
            <a:endParaRPr b="1" sz="1100">
              <a:solidFill>
                <a:srgbClr val="000000"/>
              </a:solidFill>
              <a:latin typeface="Nunito"/>
              <a:ea typeface="Nunito"/>
              <a:cs typeface="Nunito"/>
              <a:sym typeface="Nunito"/>
            </a:endParaRPr>
          </a:p>
          <a:p>
            <a:pPr indent="0" lvl="0" marL="0" rtl="0" algn="l">
              <a:lnSpc>
                <a:spcPct val="100000"/>
              </a:lnSpc>
              <a:spcBef>
                <a:spcPts val="800"/>
              </a:spcBef>
              <a:spcAft>
                <a:spcPts val="0"/>
              </a:spcAft>
              <a:buClr>
                <a:schemeClr val="dk1"/>
              </a:buClr>
              <a:buSzPts val="1100"/>
              <a:buFont typeface="Arial"/>
              <a:buNone/>
            </a:pPr>
            <a:r>
              <a:rPr b="1" lang="en" sz="1100">
                <a:solidFill>
                  <a:schemeClr val="accent1"/>
                </a:solidFill>
                <a:latin typeface="Nunito"/>
                <a:ea typeface="Nunito"/>
                <a:cs typeface="Nunito"/>
                <a:sym typeface="Nunito"/>
              </a:rPr>
              <a:t>&lt;html lang = “en”&gt;</a:t>
            </a:r>
            <a:endParaRPr b="1" sz="1100">
              <a:solidFill>
                <a:schemeClr val="accent1"/>
              </a:solidFill>
              <a:latin typeface="Nunito"/>
              <a:ea typeface="Nunito"/>
              <a:cs typeface="Nunito"/>
              <a:sym typeface="Nunito"/>
            </a:endParaRPr>
          </a:p>
          <a:p>
            <a:pPr indent="0" lvl="0" marL="0" rtl="0" algn="l">
              <a:lnSpc>
                <a:spcPct val="100000"/>
              </a:lnSpc>
              <a:spcBef>
                <a:spcPts val="800"/>
              </a:spcBef>
              <a:spcAft>
                <a:spcPts val="0"/>
              </a:spcAft>
              <a:buClr>
                <a:schemeClr val="dk1"/>
              </a:buClr>
              <a:buSzPts val="1100"/>
              <a:buFont typeface="Arial"/>
              <a:buNone/>
            </a:pPr>
            <a:r>
              <a:rPr b="1" lang="en" sz="1100">
                <a:solidFill>
                  <a:schemeClr val="accent1"/>
                </a:solidFill>
                <a:latin typeface="Nunito"/>
                <a:ea typeface="Nunito"/>
                <a:cs typeface="Nunito"/>
                <a:sym typeface="Nunito"/>
              </a:rPr>
              <a:t>&lt;head&gt;</a:t>
            </a:r>
            <a:endParaRPr b="1" sz="1100">
              <a:solidFill>
                <a:schemeClr val="accent1"/>
              </a:solidFill>
              <a:latin typeface="Nunito"/>
              <a:ea typeface="Nunito"/>
              <a:cs typeface="Nunito"/>
              <a:sym typeface="Nunito"/>
            </a:endParaRPr>
          </a:p>
          <a:p>
            <a:pPr indent="0" lvl="0" marL="0" rtl="0" algn="l">
              <a:lnSpc>
                <a:spcPct val="100000"/>
              </a:lnSpc>
              <a:spcBef>
                <a:spcPts val="800"/>
              </a:spcBef>
              <a:spcAft>
                <a:spcPts val="0"/>
              </a:spcAft>
              <a:buClr>
                <a:schemeClr val="dk1"/>
              </a:buClr>
              <a:buSzPts val="1100"/>
              <a:buFont typeface="Arial"/>
              <a:buNone/>
            </a:pPr>
            <a:r>
              <a:rPr b="1" lang="en" sz="1100">
                <a:solidFill>
                  <a:schemeClr val="accent1"/>
                </a:solidFill>
                <a:latin typeface="Nunito"/>
                <a:ea typeface="Nunito"/>
                <a:cs typeface="Nunito"/>
                <a:sym typeface="Nunito"/>
              </a:rPr>
              <a:t>&lt;meta </a:t>
            </a:r>
            <a:r>
              <a:rPr b="1" lang="en" sz="1100">
                <a:solidFill>
                  <a:srgbClr val="0000CC"/>
                </a:solidFill>
                <a:latin typeface="Nunito"/>
                <a:ea typeface="Nunito"/>
                <a:cs typeface="Nunito"/>
                <a:sym typeface="Nunito"/>
              </a:rPr>
              <a:t>charset=</a:t>
            </a:r>
            <a:r>
              <a:rPr b="1" lang="en" sz="1100">
                <a:solidFill>
                  <a:srgbClr val="333333"/>
                </a:solidFill>
                <a:highlight>
                  <a:srgbClr val="FFF0F0"/>
                </a:highlight>
                <a:latin typeface="Nunito"/>
                <a:ea typeface="Nunito"/>
                <a:cs typeface="Nunito"/>
                <a:sym typeface="Nunito"/>
              </a:rPr>
              <a:t>"UTF-8"</a:t>
            </a:r>
            <a:r>
              <a:rPr b="1" lang="en" sz="1100">
                <a:solidFill>
                  <a:schemeClr val="accent1"/>
                </a:solidFill>
                <a:latin typeface="Nunito"/>
                <a:ea typeface="Nunito"/>
                <a:cs typeface="Nunito"/>
                <a:sym typeface="Nunito"/>
              </a:rPr>
              <a:t>&gt;</a:t>
            </a:r>
            <a:endParaRPr b="1" sz="1100">
              <a:solidFill>
                <a:schemeClr val="accent1"/>
              </a:solidFill>
              <a:latin typeface="Nunito"/>
              <a:ea typeface="Nunito"/>
              <a:cs typeface="Nunito"/>
              <a:sym typeface="Nunito"/>
            </a:endParaRPr>
          </a:p>
          <a:p>
            <a:pPr indent="0" lvl="0" marL="0" rtl="0" algn="l">
              <a:lnSpc>
                <a:spcPct val="100000"/>
              </a:lnSpc>
              <a:spcBef>
                <a:spcPts val="800"/>
              </a:spcBef>
              <a:spcAft>
                <a:spcPts val="0"/>
              </a:spcAft>
              <a:buClr>
                <a:schemeClr val="dk1"/>
              </a:buClr>
              <a:buSzPts val="1100"/>
              <a:buFont typeface="Arial"/>
              <a:buNone/>
            </a:pPr>
            <a:r>
              <a:rPr b="1" lang="en" sz="1100">
                <a:solidFill>
                  <a:schemeClr val="accent1"/>
                </a:solidFill>
                <a:latin typeface="Nunito"/>
                <a:ea typeface="Nunito"/>
                <a:cs typeface="Nunito"/>
                <a:sym typeface="Nunito"/>
              </a:rPr>
              <a:t>&lt;!-- Stylesheets should go here--&gt;</a:t>
            </a:r>
            <a:endParaRPr b="1" sz="1100">
              <a:solidFill>
                <a:schemeClr val="accent1"/>
              </a:solidFill>
              <a:latin typeface="Nunito"/>
              <a:ea typeface="Nunito"/>
              <a:cs typeface="Nunito"/>
              <a:sym typeface="Nunito"/>
            </a:endParaRPr>
          </a:p>
          <a:p>
            <a:pPr indent="0" lvl="0" marL="0" rtl="0" algn="l">
              <a:lnSpc>
                <a:spcPct val="100000"/>
              </a:lnSpc>
              <a:spcBef>
                <a:spcPts val="800"/>
              </a:spcBef>
              <a:spcAft>
                <a:spcPts val="0"/>
              </a:spcAft>
              <a:buClr>
                <a:schemeClr val="dk1"/>
              </a:buClr>
              <a:buSzPts val="1100"/>
              <a:buFont typeface="Arial"/>
              <a:buNone/>
            </a:pPr>
            <a:r>
              <a:rPr b="1" lang="en" sz="1100">
                <a:solidFill>
                  <a:schemeClr val="accent1"/>
                </a:solidFill>
                <a:latin typeface="Nunito"/>
                <a:ea typeface="Nunito"/>
                <a:cs typeface="Nunito"/>
                <a:sym typeface="Nunito"/>
              </a:rPr>
              <a:t>&lt;title&gt;</a:t>
            </a:r>
            <a:r>
              <a:rPr b="1" lang="en" sz="1100">
                <a:solidFill>
                  <a:srgbClr val="333333"/>
                </a:solidFill>
                <a:latin typeface="Nunito"/>
                <a:ea typeface="Nunito"/>
                <a:cs typeface="Nunito"/>
                <a:sym typeface="Nunito"/>
              </a:rPr>
              <a:t>Title of the document</a:t>
            </a:r>
            <a:r>
              <a:rPr b="1" lang="en" sz="1100">
                <a:solidFill>
                  <a:schemeClr val="accent1"/>
                </a:solidFill>
                <a:latin typeface="Nunito"/>
                <a:ea typeface="Nunito"/>
                <a:cs typeface="Nunito"/>
                <a:sym typeface="Nunito"/>
              </a:rPr>
              <a:t>&lt;/title&gt;</a:t>
            </a:r>
            <a:endParaRPr b="1" sz="1100">
              <a:solidFill>
                <a:schemeClr val="accent1"/>
              </a:solidFill>
              <a:latin typeface="Nunito"/>
              <a:ea typeface="Nunito"/>
              <a:cs typeface="Nunito"/>
              <a:sym typeface="Nunito"/>
            </a:endParaRPr>
          </a:p>
          <a:p>
            <a:pPr indent="0" lvl="0" marL="0" rtl="0" algn="l">
              <a:lnSpc>
                <a:spcPct val="100000"/>
              </a:lnSpc>
              <a:spcBef>
                <a:spcPts val="800"/>
              </a:spcBef>
              <a:spcAft>
                <a:spcPts val="0"/>
              </a:spcAft>
              <a:buClr>
                <a:schemeClr val="dk1"/>
              </a:buClr>
              <a:buSzPts val="1100"/>
              <a:buFont typeface="Arial"/>
              <a:buNone/>
            </a:pPr>
            <a:r>
              <a:rPr b="1" lang="en" sz="1100">
                <a:solidFill>
                  <a:schemeClr val="accent1"/>
                </a:solidFill>
                <a:latin typeface="Nunito"/>
                <a:ea typeface="Nunito"/>
                <a:cs typeface="Nunito"/>
                <a:sym typeface="Nunito"/>
              </a:rPr>
              <a:t>&lt;/head&gt;</a:t>
            </a:r>
            <a:endParaRPr b="1" sz="1100">
              <a:solidFill>
                <a:schemeClr val="accent1"/>
              </a:solidFill>
              <a:latin typeface="Nunito"/>
              <a:ea typeface="Nunito"/>
              <a:cs typeface="Nunito"/>
              <a:sym typeface="Nunito"/>
            </a:endParaRPr>
          </a:p>
          <a:p>
            <a:pPr indent="0" lvl="0" marL="0" rtl="0" algn="l">
              <a:lnSpc>
                <a:spcPct val="100000"/>
              </a:lnSpc>
              <a:spcBef>
                <a:spcPts val="800"/>
              </a:spcBef>
              <a:spcAft>
                <a:spcPts val="0"/>
              </a:spcAft>
              <a:buClr>
                <a:schemeClr val="dk1"/>
              </a:buClr>
              <a:buSzPts val="1100"/>
              <a:buFont typeface="Arial"/>
              <a:buNone/>
            </a:pPr>
            <a:r>
              <a:t/>
            </a:r>
            <a:endParaRPr b="1" sz="1100">
              <a:solidFill>
                <a:schemeClr val="accent1"/>
              </a:solidFill>
              <a:latin typeface="Nunito"/>
              <a:ea typeface="Nunito"/>
              <a:cs typeface="Nunito"/>
              <a:sym typeface="Nunito"/>
            </a:endParaRPr>
          </a:p>
          <a:p>
            <a:pPr indent="0" lvl="0" marL="0" rtl="0" algn="l">
              <a:lnSpc>
                <a:spcPct val="100000"/>
              </a:lnSpc>
              <a:spcBef>
                <a:spcPts val="800"/>
              </a:spcBef>
              <a:spcAft>
                <a:spcPts val="0"/>
              </a:spcAft>
              <a:buClr>
                <a:schemeClr val="dk1"/>
              </a:buClr>
              <a:buSzPts val="1100"/>
              <a:buFont typeface="Arial"/>
              <a:buNone/>
            </a:pPr>
            <a:r>
              <a:rPr b="1" lang="en" sz="1100">
                <a:solidFill>
                  <a:schemeClr val="accent1"/>
                </a:solidFill>
                <a:latin typeface="Nunito"/>
                <a:ea typeface="Nunito"/>
                <a:cs typeface="Nunito"/>
                <a:sym typeface="Nunito"/>
              </a:rPr>
              <a:t>&lt;body&gt;</a:t>
            </a:r>
            <a:endParaRPr b="1" sz="1100">
              <a:solidFill>
                <a:schemeClr val="accent1"/>
              </a:solidFill>
              <a:latin typeface="Nunito"/>
              <a:ea typeface="Nunito"/>
              <a:cs typeface="Nunito"/>
              <a:sym typeface="Nunito"/>
            </a:endParaRPr>
          </a:p>
          <a:p>
            <a:pPr indent="0" lvl="0" marL="0" rtl="0" algn="l">
              <a:lnSpc>
                <a:spcPct val="100000"/>
              </a:lnSpc>
              <a:spcBef>
                <a:spcPts val="800"/>
              </a:spcBef>
              <a:spcAft>
                <a:spcPts val="0"/>
              </a:spcAft>
              <a:buClr>
                <a:schemeClr val="dk1"/>
              </a:buClr>
              <a:buSzPts val="1100"/>
              <a:buFont typeface="Arial"/>
              <a:buNone/>
            </a:pPr>
            <a:r>
              <a:rPr b="1" lang="en" sz="1100">
                <a:solidFill>
                  <a:srgbClr val="333333"/>
                </a:solidFill>
                <a:latin typeface="Nunito"/>
                <a:ea typeface="Nunito"/>
                <a:cs typeface="Nunito"/>
                <a:sym typeface="Nunito"/>
              </a:rPr>
              <a:t>Content of the document......</a:t>
            </a:r>
            <a:endParaRPr b="1" sz="1100">
              <a:solidFill>
                <a:srgbClr val="333333"/>
              </a:solidFill>
              <a:latin typeface="Nunito"/>
              <a:ea typeface="Nunito"/>
              <a:cs typeface="Nunito"/>
              <a:sym typeface="Nunito"/>
            </a:endParaRPr>
          </a:p>
          <a:p>
            <a:pPr indent="0" lvl="0" marL="0" rtl="0" algn="l">
              <a:lnSpc>
                <a:spcPct val="100000"/>
              </a:lnSpc>
              <a:spcBef>
                <a:spcPts val="800"/>
              </a:spcBef>
              <a:spcAft>
                <a:spcPts val="0"/>
              </a:spcAft>
              <a:buClr>
                <a:schemeClr val="dk1"/>
              </a:buClr>
              <a:buSzPts val="1100"/>
              <a:buFont typeface="Arial"/>
              <a:buNone/>
            </a:pPr>
            <a:r>
              <a:rPr b="1" lang="en" sz="1100">
                <a:solidFill>
                  <a:schemeClr val="accent1"/>
                </a:solidFill>
                <a:latin typeface="Nunito"/>
                <a:ea typeface="Nunito"/>
                <a:cs typeface="Nunito"/>
                <a:sym typeface="Nunito"/>
              </a:rPr>
              <a:t>&lt;/body&gt;</a:t>
            </a:r>
            <a:endParaRPr b="1" sz="1100">
              <a:solidFill>
                <a:schemeClr val="accent1"/>
              </a:solidFill>
              <a:latin typeface="Nunito"/>
              <a:ea typeface="Nunito"/>
              <a:cs typeface="Nunito"/>
              <a:sym typeface="Nunito"/>
            </a:endParaRPr>
          </a:p>
          <a:p>
            <a:pPr indent="0" lvl="0" marL="0" rtl="0" algn="l">
              <a:lnSpc>
                <a:spcPct val="100000"/>
              </a:lnSpc>
              <a:spcBef>
                <a:spcPts val="800"/>
              </a:spcBef>
              <a:spcAft>
                <a:spcPts val="0"/>
              </a:spcAft>
              <a:buClr>
                <a:schemeClr val="dk1"/>
              </a:buClr>
              <a:buSzPts val="1100"/>
              <a:buFont typeface="Arial"/>
              <a:buNone/>
            </a:pPr>
            <a:r>
              <a:t/>
            </a:r>
            <a:endParaRPr b="1" sz="1100">
              <a:solidFill>
                <a:schemeClr val="accent1"/>
              </a:solidFill>
              <a:latin typeface="Nunito"/>
              <a:ea typeface="Nunito"/>
              <a:cs typeface="Nunito"/>
              <a:sym typeface="Nunito"/>
            </a:endParaRPr>
          </a:p>
          <a:p>
            <a:pPr indent="0" lvl="0" marL="0" rtl="0" algn="l">
              <a:lnSpc>
                <a:spcPct val="110795"/>
              </a:lnSpc>
              <a:spcBef>
                <a:spcPts val="800"/>
              </a:spcBef>
              <a:spcAft>
                <a:spcPts val="0"/>
              </a:spcAft>
              <a:buClr>
                <a:schemeClr val="dk1"/>
              </a:buClr>
              <a:buSzPts val="1100"/>
              <a:buFont typeface="Arial"/>
              <a:buNone/>
            </a:pPr>
            <a:r>
              <a:rPr b="1" lang="en" sz="1100">
                <a:solidFill>
                  <a:schemeClr val="accent1"/>
                </a:solidFill>
                <a:latin typeface="Nunito"/>
                <a:ea typeface="Nunito"/>
                <a:cs typeface="Nunito"/>
                <a:sym typeface="Nunito"/>
              </a:rPr>
              <a:t>&lt;/html&gt;</a:t>
            </a:r>
            <a:endParaRPr b="1">
              <a:solidFill>
                <a:schemeClr val="accent1"/>
              </a:solidFill>
              <a:latin typeface="Nunito"/>
              <a:ea typeface="Nunito"/>
              <a:cs typeface="Nunito"/>
              <a:sym typeface="Nunito"/>
            </a:endParaRPr>
          </a:p>
        </p:txBody>
      </p:sp>
      <p:sp>
        <p:nvSpPr>
          <p:cNvPr id="131" name="Google Shape;131;p23"/>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aphicFrame>
        <p:nvGraphicFramePr>
          <p:cNvPr id="132" name="Google Shape;132;p23"/>
          <p:cNvGraphicFramePr/>
          <p:nvPr/>
        </p:nvGraphicFramePr>
        <p:xfrm>
          <a:off x="4649025" y="1082450"/>
          <a:ext cx="3000000" cy="3000000"/>
        </p:xfrm>
        <a:graphic>
          <a:graphicData uri="http://schemas.openxmlformats.org/drawingml/2006/table">
            <a:tbl>
              <a:tblPr>
                <a:noFill/>
                <a:tableStyleId>{47D97AE2-B870-41FA-A819-38C2C8197990}</a:tableStyleId>
              </a:tblPr>
              <a:tblGrid>
                <a:gridCol w="2055025"/>
                <a:gridCol w="2055025"/>
              </a:tblGrid>
              <a:tr h="407900">
                <a:tc>
                  <a:txBody>
                    <a:bodyPr/>
                    <a:lstStyle/>
                    <a:p>
                      <a:pPr indent="0" lvl="0" marL="0" marR="0" rtl="0" algn="l">
                        <a:lnSpc>
                          <a:spcPct val="100000"/>
                        </a:lnSpc>
                        <a:spcBef>
                          <a:spcPts val="0"/>
                        </a:spcBef>
                        <a:spcAft>
                          <a:spcPts val="0"/>
                        </a:spcAft>
                        <a:buClr>
                          <a:srgbClr val="000000"/>
                        </a:buClr>
                        <a:buSzPts val="1100"/>
                        <a:buFont typeface="Arial"/>
                        <a:buNone/>
                      </a:pPr>
                      <a:r>
                        <a:rPr lang="en" sz="1100" u="none" cap="none" strike="noStrike">
                          <a:latin typeface="Nunito"/>
                          <a:ea typeface="Nunito"/>
                          <a:cs typeface="Nunito"/>
                          <a:sym typeface="Nunito"/>
                        </a:rPr>
                        <a:t>&lt;!DOCTYPE html&gt;</a:t>
                      </a:r>
                      <a:endParaRPr sz="1400" u="none" cap="none" strike="noStrike">
                        <a:latin typeface="Nunito"/>
                        <a:ea typeface="Nunito"/>
                        <a:cs typeface="Nunito"/>
                        <a:sym typeface="Nuni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100"/>
                        <a:buFont typeface="Arial"/>
                        <a:buNone/>
                      </a:pPr>
                      <a:r>
                        <a:rPr lang="en" sz="1100" u="none" cap="none" strike="noStrike">
                          <a:latin typeface="Nunito"/>
                          <a:ea typeface="Nunito"/>
                          <a:cs typeface="Nunito"/>
                          <a:sym typeface="Nunito"/>
                        </a:rPr>
                        <a:t>Document type</a:t>
                      </a:r>
                      <a:endParaRPr sz="1100" u="none" cap="none" strike="noStrike">
                        <a:latin typeface="Nunito"/>
                        <a:ea typeface="Nunito"/>
                        <a:cs typeface="Nunito"/>
                        <a:sym typeface="Nunito"/>
                      </a:endParaRPr>
                    </a:p>
                  </a:txBody>
                  <a:tcPr marT="91425" marB="91425" marR="91425" marL="91425"/>
                </a:tc>
              </a:tr>
              <a:tr h="407900">
                <a:tc>
                  <a:txBody>
                    <a:bodyPr/>
                    <a:lstStyle/>
                    <a:p>
                      <a:pPr indent="0" lvl="0" marL="0" marR="0" rtl="0" algn="l">
                        <a:lnSpc>
                          <a:spcPct val="100000"/>
                        </a:lnSpc>
                        <a:spcBef>
                          <a:spcPts val="0"/>
                        </a:spcBef>
                        <a:spcAft>
                          <a:spcPts val="0"/>
                        </a:spcAft>
                        <a:buClr>
                          <a:srgbClr val="000000"/>
                        </a:buClr>
                        <a:buSzPts val="1100"/>
                        <a:buFont typeface="Arial"/>
                        <a:buNone/>
                      </a:pPr>
                      <a:r>
                        <a:rPr b="1" lang="en" sz="1100" u="none" cap="none" strike="noStrike">
                          <a:solidFill>
                            <a:schemeClr val="accent1"/>
                          </a:solidFill>
                          <a:latin typeface="Nunito"/>
                          <a:ea typeface="Nunito"/>
                          <a:cs typeface="Nunito"/>
                          <a:sym typeface="Nunito"/>
                        </a:rPr>
                        <a:t>&lt;html&gt;&lt;/html&gt;</a:t>
                      </a:r>
                      <a:endParaRPr b="1" sz="1400" u="none" cap="none" strike="noStrike">
                        <a:solidFill>
                          <a:schemeClr val="accent1"/>
                        </a:solidFill>
                        <a:latin typeface="Nunito"/>
                        <a:ea typeface="Nunito"/>
                        <a:cs typeface="Nunito"/>
                        <a:sym typeface="Nuni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100"/>
                        <a:buFont typeface="Arial"/>
                        <a:buNone/>
                      </a:pPr>
                      <a:r>
                        <a:rPr lang="en" sz="1100" u="none" cap="none" strike="noStrike">
                          <a:latin typeface="Nunito"/>
                          <a:ea typeface="Nunito"/>
                          <a:cs typeface="Nunito"/>
                          <a:sym typeface="Nunito"/>
                        </a:rPr>
                        <a:t>Define as HTML doc</a:t>
                      </a:r>
                      <a:endParaRPr sz="1100" u="none" cap="none" strike="noStrike">
                        <a:latin typeface="Nunito"/>
                        <a:ea typeface="Nunito"/>
                        <a:cs typeface="Nunito"/>
                        <a:sym typeface="Nunito"/>
                      </a:endParaRPr>
                    </a:p>
                  </a:txBody>
                  <a:tcPr marT="91425" marB="91425" marR="91425" marL="91425"/>
                </a:tc>
              </a:tr>
              <a:tr h="563475">
                <a:tc>
                  <a:txBody>
                    <a:bodyPr/>
                    <a:lstStyle/>
                    <a:p>
                      <a:pPr indent="0" lvl="0" marL="0" marR="0" rtl="0" algn="l">
                        <a:lnSpc>
                          <a:spcPct val="100000"/>
                        </a:lnSpc>
                        <a:spcBef>
                          <a:spcPts val="0"/>
                        </a:spcBef>
                        <a:spcAft>
                          <a:spcPts val="0"/>
                        </a:spcAft>
                        <a:buClr>
                          <a:srgbClr val="000000"/>
                        </a:buClr>
                        <a:buSzPts val="1100"/>
                        <a:buFont typeface="Arial"/>
                        <a:buNone/>
                      </a:pPr>
                      <a:r>
                        <a:rPr b="1" lang="en" sz="1100" u="none" cap="none" strike="noStrike">
                          <a:solidFill>
                            <a:schemeClr val="accent1"/>
                          </a:solidFill>
                          <a:latin typeface="Nunito"/>
                          <a:ea typeface="Nunito"/>
                          <a:cs typeface="Nunito"/>
                          <a:sym typeface="Nunito"/>
                        </a:rPr>
                        <a:t>&lt;head&gt;&lt;/head&gt;</a:t>
                      </a:r>
                      <a:endParaRPr b="1" sz="1400" u="none" cap="none" strike="noStrike">
                        <a:solidFill>
                          <a:schemeClr val="accent1"/>
                        </a:solidFill>
                        <a:latin typeface="Nunito"/>
                        <a:ea typeface="Nunito"/>
                        <a:cs typeface="Nunito"/>
                        <a:sym typeface="Nuni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100"/>
                        <a:buFont typeface="Arial"/>
                        <a:buNone/>
                      </a:pPr>
                      <a:r>
                        <a:rPr lang="en" sz="1100" u="none" cap="none" strike="noStrike">
                          <a:latin typeface="Nunito"/>
                          <a:ea typeface="Nunito"/>
                          <a:cs typeface="Nunito"/>
                          <a:sym typeface="Nunito"/>
                        </a:rPr>
                        <a:t>Information about the document</a:t>
                      </a:r>
                      <a:endParaRPr sz="1100" u="none" cap="none" strike="noStrike">
                        <a:latin typeface="Nunito"/>
                        <a:ea typeface="Nunito"/>
                        <a:cs typeface="Nunito"/>
                        <a:sym typeface="Nunito"/>
                      </a:endParaRPr>
                    </a:p>
                  </a:txBody>
                  <a:tcPr marT="91425" marB="91425" marR="91425" marL="91425"/>
                </a:tc>
              </a:tr>
              <a:tr h="436350">
                <a:tc>
                  <a:txBody>
                    <a:bodyPr/>
                    <a:lstStyle/>
                    <a:p>
                      <a:pPr indent="0" lvl="0" marL="0" marR="0" rtl="0" algn="l">
                        <a:lnSpc>
                          <a:spcPct val="100000"/>
                        </a:lnSpc>
                        <a:spcBef>
                          <a:spcPts val="0"/>
                        </a:spcBef>
                        <a:spcAft>
                          <a:spcPts val="0"/>
                        </a:spcAft>
                        <a:buClr>
                          <a:srgbClr val="000000"/>
                        </a:buClr>
                        <a:buSzPts val="1100"/>
                        <a:buFont typeface="Arial"/>
                        <a:buNone/>
                      </a:pPr>
                      <a:r>
                        <a:rPr b="1" lang="en" sz="1100" u="none" cap="none" strike="noStrike">
                          <a:solidFill>
                            <a:schemeClr val="accent1"/>
                          </a:solidFill>
                          <a:latin typeface="Nunito"/>
                          <a:ea typeface="Nunito"/>
                          <a:cs typeface="Nunito"/>
                          <a:sym typeface="Nunito"/>
                        </a:rPr>
                        <a:t>&lt;meta </a:t>
                      </a:r>
                      <a:r>
                        <a:rPr b="1" lang="en" sz="1100" u="none" cap="none" strike="noStrike">
                          <a:solidFill>
                            <a:srgbClr val="0000CC"/>
                          </a:solidFill>
                          <a:latin typeface="Nunito"/>
                          <a:ea typeface="Nunito"/>
                          <a:cs typeface="Nunito"/>
                          <a:sym typeface="Nunito"/>
                        </a:rPr>
                        <a:t>charsethtml =</a:t>
                      </a:r>
                      <a:r>
                        <a:rPr b="1" lang="en" sz="1100" u="none" cap="none" strike="noStrike">
                          <a:solidFill>
                            <a:srgbClr val="333333"/>
                          </a:solidFill>
                          <a:highlight>
                            <a:srgbClr val="FFF0F0"/>
                          </a:highlight>
                          <a:latin typeface="Nunito"/>
                          <a:ea typeface="Nunito"/>
                          <a:cs typeface="Nunito"/>
                          <a:sym typeface="Nunito"/>
                        </a:rPr>
                        <a:t>"UTF-8"</a:t>
                      </a:r>
                      <a:r>
                        <a:rPr b="1" lang="en" sz="1100" u="none" cap="none" strike="noStrike">
                          <a:solidFill>
                            <a:srgbClr val="007700"/>
                          </a:solidFill>
                          <a:latin typeface="Nunito"/>
                          <a:ea typeface="Nunito"/>
                          <a:cs typeface="Nunito"/>
                          <a:sym typeface="Nunito"/>
                        </a:rPr>
                        <a:t>&gt;</a:t>
                      </a:r>
                      <a:endParaRPr b="1" sz="1400" u="none" cap="none" strike="noStrike">
                        <a:latin typeface="Nunito"/>
                        <a:ea typeface="Nunito"/>
                        <a:cs typeface="Nunito"/>
                        <a:sym typeface="Nuni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100"/>
                        <a:buFont typeface="Arial"/>
                        <a:buNone/>
                      </a:pPr>
                      <a:r>
                        <a:rPr lang="en" sz="1100" u="none" cap="none" strike="noStrike">
                          <a:latin typeface="Nunito"/>
                          <a:ea typeface="Nunito"/>
                          <a:cs typeface="Nunito"/>
                          <a:sym typeface="Nunito"/>
                        </a:rPr>
                        <a:t>character encoding</a:t>
                      </a:r>
                      <a:endParaRPr sz="1100" u="none" cap="none" strike="noStrike">
                        <a:latin typeface="Nunito"/>
                        <a:ea typeface="Nunito"/>
                        <a:cs typeface="Nunito"/>
                        <a:sym typeface="Nunito"/>
                      </a:endParaRPr>
                    </a:p>
                  </a:txBody>
                  <a:tcPr marT="91425" marB="91425" marR="91425" marL="91425"/>
                </a:tc>
              </a:tr>
              <a:tr h="407900">
                <a:tc>
                  <a:txBody>
                    <a:bodyPr/>
                    <a:lstStyle/>
                    <a:p>
                      <a:pPr indent="0" lvl="0" marL="0" marR="0" rtl="0" algn="l">
                        <a:lnSpc>
                          <a:spcPct val="100000"/>
                        </a:lnSpc>
                        <a:spcBef>
                          <a:spcPts val="0"/>
                        </a:spcBef>
                        <a:spcAft>
                          <a:spcPts val="0"/>
                        </a:spcAft>
                        <a:buClr>
                          <a:srgbClr val="000000"/>
                        </a:buClr>
                        <a:buSzPts val="1100"/>
                        <a:buFont typeface="Arial"/>
                        <a:buNone/>
                      </a:pPr>
                      <a:r>
                        <a:rPr b="1" lang="en" sz="1100" u="none" cap="none" strike="noStrike">
                          <a:solidFill>
                            <a:schemeClr val="accent1"/>
                          </a:solidFill>
                          <a:latin typeface="Nunito"/>
                          <a:ea typeface="Nunito"/>
                          <a:cs typeface="Nunito"/>
                          <a:sym typeface="Nunito"/>
                        </a:rPr>
                        <a:t>&lt;title&gt;&lt;/title&gt;</a:t>
                      </a:r>
                      <a:endParaRPr b="1" sz="1400" u="none" cap="none" strike="noStrike">
                        <a:solidFill>
                          <a:schemeClr val="accent1"/>
                        </a:solidFill>
                        <a:latin typeface="Nunito"/>
                        <a:ea typeface="Nunito"/>
                        <a:cs typeface="Nunito"/>
                        <a:sym typeface="Nuni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100"/>
                        <a:buFont typeface="Arial"/>
                        <a:buNone/>
                      </a:pPr>
                      <a:r>
                        <a:rPr lang="en" sz="1100" u="none" cap="none" strike="noStrike">
                          <a:latin typeface="Nunito"/>
                          <a:ea typeface="Nunito"/>
                          <a:cs typeface="Nunito"/>
                          <a:sym typeface="Nunito"/>
                        </a:rPr>
                        <a:t>Document Title</a:t>
                      </a:r>
                      <a:endParaRPr sz="1100" u="none" cap="none" strike="noStrike">
                        <a:latin typeface="Nunito"/>
                        <a:ea typeface="Nunito"/>
                        <a:cs typeface="Nunito"/>
                        <a:sym typeface="Nunito"/>
                      </a:endParaRPr>
                    </a:p>
                  </a:txBody>
                  <a:tcPr marT="91425" marB="91425" marR="91425" marL="91425"/>
                </a:tc>
              </a:tr>
              <a:tr h="407900">
                <a:tc>
                  <a:txBody>
                    <a:bodyPr/>
                    <a:lstStyle/>
                    <a:p>
                      <a:pPr indent="0" lvl="0" marL="0" marR="0" rtl="0" algn="l">
                        <a:lnSpc>
                          <a:spcPct val="100000"/>
                        </a:lnSpc>
                        <a:spcBef>
                          <a:spcPts val="0"/>
                        </a:spcBef>
                        <a:spcAft>
                          <a:spcPts val="0"/>
                        </a:spcAft>
                        <a:buClr>
                          <a:srgbClr val="000000"/>
                        </a:buClr>
                        <a:buSzPts val="1100"/>
                        <a:buFont typeface="Arial"/>
                        <a:buNone/>
                      </a:pPr>
                      <a:r>
                        <a:rPr b="1" lang="en" sz="1100" u="none" cap="none" strike="noStrike">
                          <a:solidFill>
                            <a:schemeClr val="accent1"/>
                          </a:solidFill>
                          <a:latin typeface="Nunito"/>
                          <a:ea typeface="Nunito"/>
                          <a:cs typeface="Nunito"/>
                          <a:sym typeface="Nunito"/>
                        </a:rPr>
                        <a:t>&lt;h1&gt; to &lt;h6&gt;</a:t>
                      </a:r>
                      <a:endParaRPr b="1" sz="1100" u="none" cap="none" strike="noStrike">
                        <a:solidFill>
                          <a:schemeClr val="accent1"/>
                        </a:solidFill>
                        <a:latin typeface="Nunito"/>
                        <a:ea typeface="Nunito"/>
                        <a:cs typeface="Nunito"/>
                        <a:sym typeface="Nuni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100"/>
                        <a:buFont typeface="Arial"/>
                        <a:buNone/>
                      </a:pPr>
                      <a:r>
                        <a:rPr lang="en" sz="1100" u="none" cap="none" strike="noStrike">
                          <a:latin typeface="Nunito"/>
                          <a:ea typeface="Nunito"/>
                          <a:cs typeface="Nunito"/>
                          <a:sym typeface="Nunito"/>
                        </a:rPr>
                        <a:t>Headings (styled)</a:t>
                      </a:r>
                      <a:endParaRPr sz="1100" u="none" cap="none" strike="noStrike">
                        <a:latin typeface="Nunito"/>
                        <a:ea typeface="Nunito"/>
                        <a:cs typeface="Nunito"/>
                        <a:sym typeface="Nunito"/>
                      </a:endParaRPr>
                    </a:p>
                  </a:txBody>
                  <a:tcPr marT="91425" marB="91425" marR="91425" marL="91425"/>
                </a:tc>
              </a:tr>
              <a:tr h="407900">
                <a:tc>
                  <a:txBody>
                    <a:bodyPr/>
                    <a:lstStyle/>
                    <a:p>
                      <a:pPr indent="0" lvl="0" marL="0" marR="0" rtl="0" algn="l">
                        <a:lnSpc>
                          <a:spcPct val="100000"/>
                        </a:lnSpc>
                        <a:spcBef>
                          <a:spcPts val="0"/>
                        </a:spcBef>
                        <a:spcAft>
                          <a:spcPts val="0"/>
                        </a:spcAft>
                        <a:buClr>
                          <a:srgbClr val="000000"/>
                        </a:buClr>
                        <a:buSzPts val="1100"/>
                        <a:buFont typeface="Arial"/>
                        <a:buNone/>
                      </a:pPr>
                      <a:r>
                        <a:rPr b="1" lang="en" sz="1100" u="none" cap="none" strike="noStrike">
                          <a:solidFill>
                            <a:schemeClr val="accent1"/>
                          </a:solidFill>
                          <a:latin typeface="Nunito"/>
                          <a:ea typeface="Nunito"/>
                          <a:cs typeface="Nunito"/>
                          <a:sym typeface="Nunito"/>
                        </a:rPr>
                        <a:t>&lt;p&gt;&lt;/p&gt;</a:t>
                      </a:r>
                      <a:endParaRPr b="1" sz="1100" u="none" cap="none" strike="noStrike">
                        <a:solidFill>
                          <a:schemeClr val="accent1"/>
                        </a:solidFill>
                        <a:latin typeface="Nunito"/>
                        <a:ea typeface="Nunito"/>
                        <a:cs typeface="Nunito"/>
                        <a:sym typeface="Nuni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100"/>
                        <a:buFont typeface="Arial"/>
                        <a:buNone/>
                      </a:pPr>
                      <a:r>
                        <a:rPr lang="en" sz="1100" u="none" cap="none" strike="noStrike">
                          <a:latin typeface="Nunito"/>
                          <a:ea typeface="Nunito"/>
                          <a:cs typeface="Nunito"/>
                          <a:sym typeface="Nunito"/>
                        </a:rPr>
                        <a:t>Paragraph tag</a:t>
                      </a:r>
                      <a:endParaRPr sz="1100" u="none" cap="none" strike="noStrike">
                        <a:latin typeface="Nunito"/>
                        <a:ea typeface="Nunito"/>
                        <a:cs typeface="Nunito"/>
                        <a:sym typeface="Nunito"/>
                      </a:endParaRPr>
                    </a:p>
                  </a:txBody>
                  <a:tcPr marT="91425" marB="91425" marR="91425" marL="91425"/>
                </a:tc>
              </a:tr>
              <a:tr h="407900">
                <a:tc>
                  <a:txBody>
                    <a:bodyPr/>
                    <a:lstStyle/>
                    <a:p>
                      <a:pPr indent="0" lvl="0" marL="0" marR="0" rtl="0" algn="l">
                        <a:lnSpc>
                          <a:spcPct val="100000"/>
                        </a:lnSpc>
                        <a:spcBef>
                          <a:spcPts val="0"/>
                        </a:spcBef>
                        <a:spcAft>
                          <a:spcPts val="0"/>
                        </a:spcAft>
                        <a:buClr>
                          <a:srgbClr val="000000"/>
                        </a:buClr>
                        <a:buSzPts val="1100"/>
                        <a:buFont typeface="Arial"/>
                        <a:buNone/>
                      </a:pPr>
                      <a:r>
                        <a:rPr b="1" lang="en" sz="1100" u="none" cap="none" strike="noStrike">
                          <a:solidFill>
                            <a:schemeClr val="accent1"/>
                          </a:solidFill>
                          <a:latin typeface="Nunito"/>
                          <a:ea typeface="Nunito"/>
                          <a:cs typeface="Nunito"/>
                          <a:sym typeface="Nunito"/>
                        </a:rPr>
                        <a:t>&lt;br&gt;</a:t>
                      </a:r>
                      <a:endParaRPr b="1" sz="1100" u="none" cap="none" strike="noStrike">
                        <a:solidFill>
                          <a:schemeClr val="accent1"/>
                        </a:solidFill>
                        <a:latin typeface="Nunito"/>
                        <a:ea typeface="Nunito"/>
                        <a:cs typeface="Nunito"/>
                        <a:sym typeface="Nuni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100"/>
                        <a:buFont typeface="Arial"/>
                        <a:buNone/>
                      </a:pPr>
                      <a:r>
                        <a:rPr lang="en" sz="1100" u="none" cap="none" strike="noStrike">
                          <a:latin typeface="Nunito"/>
                          <a:ea typeface="Nunito"/>
                          <a:cs typeface="Nunito"/>
                          <a:sym typeface="Nunito"/>
                        </a:rPr>
                        <a:t>Line break</a:t>
                      </a:r>
                      <a:endParaRPr sz="1100" u="none" cap="none" strike="noStrike">
                        <a:latin typeface="Nunito"/>
                        <a:ea typeface="Nunito"/>
                        <a:cs typeface="Nunito"/>
                        <a:sym typeface="Nunito"/>
                      </a:endParaRPr>
                    </a:p>
                  </a:txBody>
                  <a:tcPr marT="91425" marB="91425" marR="91425" marL="91425"/>
                </a:tc>
              </a:tr>
              <a:tr h="407900">
                <a:tc>
                  <a:txBody>
                    <a:bodyPr/>
                    <a:lstStyle/>
                    <a:p>
                      <a:pPr indent="0" lvl="0" marL="0" marR="0" rtl="0" algn="l">
                        <a:lnSpc>
                          <a:spcPct val="100000"/>
                        </a:lnSpc>
                        <a:spcBef>
                          <a:spcPts val="0"/>
                        </a:spcBef>
                        <a:spcAft>
                          <a:spcPts val="0"/>
                        </a:spcAft>
                        <a:buClr>
                          <a:srgbClr val="000000"/>
                        </a:buClr>
                        <a:buSzPts val="1100"/>
                        <a:buFont typeface="Arial"/>
                        <a:buNone/>
                      </a:pPr>
                      <a:r>
                        <a:rPr b="1" lang="en" sz="1100" u="none" cap="none" strike="noStrike">
                          <a:solidFill>
                            <a:schemeClr val="accent1"/>
                          </a:solidFill>
                          <a:latin typeface="Nunito"/>
                          <a:ea typeface="Nunito"/>
                          <a:cs typeface="Nunito"/>
                          <a:sym typeface="Nunito"/>
                        </a:rPr>
                        <a:t>&lt;hr&gt;</a:t>
                      </a:r>
                      <a:endParaRPr b="1" sz="1100" u="none" cap="none" strike="noStrike">
                        <a:solidFill>
                          <a:schemeClr val="accent1"/>
                        </a:solidFill>
                        <a:latin typeface="Nunito"/>
                        <a:ea typeface="Nunito"/>
                        <a:cs typeface="Nunito"/>
                        <a:sym typeface="Nuni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100"/>
                        <a:buFont typeface="Arial"/>
                        <a:buNone/>
                      </a:pPr>
                      <a:r>
                        <a:rPr lang="en" sz="1100" u="none" cap="none" strike="noStrike">
                          <a:latin typeface="Nunito"/>
                          <a:ea typeface="Nunito"/>
                          <a:cs typeface="Nunito"/>
                          <a:sym typeface="Nunito"/>
                        </a:rPr>
                        <a:t>Thematic change (line)</a:t>
                      </a:r>
                      <a:endParaRPr sz="1100" u="none" cap="none" strike="noStrike">
                        <a:latin typeface="Nunito"/>
                        <a:ea typeface="Nunito"/>
                        <a:cs typeface="Nunito"/>
                        <a:sym typeface="Nunito"/>
                      </a:endParaRPr>
                    </a:p>
                  </a:txBody>
                  <a:tcPr marT="91425" marB="91425" marR="91425" marL="91425"/>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36" name="Shape 136"/>
        <p:cNvGrpSpPr/>
        <p:nvPr/>
      </p:nvGrpSpPr>
      <p:grpSpPr>
        <a:xfrm>
          <a:off x="0" y="0"/>
          <a:ext cx="0" cy="0"/>
          <a:chOff x="0" y="0"/>
          <a:chExt cx="0" cy="0"/>
        </a:xfrm>
      </p:grpSpPr>
      <p:sp>
        <p:nvSpPr>
          <p:cNvPr id="137" name="Google Shape;137;p24"/>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24"/>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HTML Starters</a:t>
            </a:r>
            <a:endParaRPr>
              <a:solidFill>
                <a:srgbClr val="FFFFFF"/>
              </a:solidFill>
              <a:latin typeface="Nunito ExtraBold"/>
              <a:ea typeface="Nunito ExtraBold"/>
              <a:cs typeface="Nunito ExtraBold"/>
              <a:sym typeface="Nunito ExtraBold"/>
            </a:endParaRPr>
          </a:p>
        </p:txBody>
      </p:sp>
      <p:sp>
        <p:nvSpPr>
          <p:cNvPr id="139" name="Google Shape;139;p24"/>
          <p:cNvSpPr txBox="1"/>
          <p:nvPr>
            <p:ph idx="1" type="body"/>
          </p:nvPr>
        </p:nvSpPr>
        <p:spPr>
          <a:xfrm>
            <a:off x="835325" y="1337100"/>
            <a:ext cx="3276300" cy="33651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Nunito"/>
              <a:buChar char="●"/>
            </a:pPr>
            <a:r>
              <a:rPr lang="en" sz="1400">
                <a:solidFill>
                  <a:schemeClr val="dk1"/>
                </a:solidFill>
                <a:latin typeface="Nunito"/>
                <a:ea typeface="Nunito"/>
                <a:cs typeface="Nunito"/>
                <a:sym typeface="Nunito"/>
              </a:rPr>
              <a:t>Inline formatting:</a:t>
            </a:r>
            <a:endParaRPr sz="1400">
              <a:solidFill>
                <a:schemeClr val="dk1"/>
              </a:solidFill>
              <a:latin typeface="Nunito"/>
              <a:ea typeface="Nunito"/>
              <a:cs typeface="Nunito"/>
              <a:sym typeface="Nunito"/>
            </a:endParaRPr>
          </a:p>
          <a:p>
            <a:pPr indent="-317500" lvl="1" marL="914400" rtl="0" algn="l">
              <a:spcBef>
                <a:spcPts val="0"/>
              </a:spcBef>
              <a:spcAft>
                <a:spcPts val="0"/>
              </a:spcAft>
              <a:buClr>
                <a:schemeClr val="dk1"/>
              </a:buClr>
              <a:buSzPts val="1400"/>
              <a:buFont typeface="Josefin Sans"/>
              <a:buChar char="○"/>
            </a:pPr>
            <a:r>
              <a:rPr lang="en">
                <a:solidFill>
                  <a:srgbClr val="FF9900"/>
                </a:solidFill>
                <a:highlight>
                  <a:srgbClr val="F1F1F1"/>
                </a:highlight>
                <a:latin typeface="Nunito"/>
                <a:ea typeface="Nunito"/>
                <a:cs typeface="Nunito"/>
                <a:sym typeface="Nunito"/>
              </a:rPr>
              <a:t>&lt;b&gt;</a:t>
            </a:r>
            <a:r>
              <a:rPr lang="en">
                <a:solidFill>
                  <a:schemeClr val="dk1"/>
                </a:solidFill>
                <a:latin typeface="Nunito"/>
                <a:ea typeface="Nunito"/>
                <a:cs typeface="Nunito"/>
                <a:sym typeface="Nunito"/>
              </a:rPr>
              <a:t> - Bold text</a:t>
            </a:r>
            <a:endParaRPr>
              <a:solidFill>
                <a:schemeClr val="dk1"/>
              </a:solidFill>
              <a:latin typeface="Nunito"/>
              <a:ea typeface="Nunito"/>
              <a:cs typeface="Nunito"/>
              <a:sym typeface="Nunito"/>
            </a:endParaRPr>
          </a:p>
          <a:p>
            <a:pPr indent="-317500" lvl="1" marL="914400" rtl="0" algn="l">
              <a:spcBef>
                <a:spcPts val="0"/>
              </a:spcBef>
              <a:spcAft>
                <a:spcPts val="0"/>
              </a:spcAft>
              <a:buClr>
                <a:schemeClr val="dk1"/>
              </a:buClr>
              <a:buSzPts val="1400"/>
              <a:buFont typeface="Josefin Sans"/>
              <a:buChar char="○"/>
            </a:pPr>
            <a:r>
              <a:rPr lang="en">
                <a:solidFill>
                  <a:srgbClr val="FF9900"/>
                </a:solidFill>
                <a:highlight>
                  <a:srgbClr val="F1F1F1"/>
                </a:highlight>
                <a:latin typeface="Nunito"/>
                <a:ea typeface="Nunito"/>
                <a:cs typeface="Nunito"/>
                <a:sym typeface="Nunito"/>
              </a:rPr>
              <a:t>&lt;strong&gt;</a:t>
            </a:r>
            <a:r>
              <a:rPr lang="en">
                <a:solidFill>
                  <a:srgbClr val="FF9900"/>
                </a:solidFill>
                <a:latin typeface="Nunito"/>
                <a:ea typeface="Nunito"/>
                <a:cs typeface="Nunito"/>
                <a:sym typeface="Nunito"/>
              </a:rPr>
              <a:t> </a:t>
            </a:r>
            <a:r>
              <a:rPr lang="en">
                <a:solidFill>
                  <a:schemeClr val="dk1"/>
                </a:solidFill>
                <a:latin typeface="Nunito"/>
                <a:ea typeface="Nunito"/>
                <a:cs typeface="Nunito"/>
                <a:sym typeface="Nunito"/>
              </a:rPr>
              <a:t>- Important text</a:t>
            </a:r>
            <a:endParaRPr>
              <a:solidFill>
                <a:schemeClr val="dk1"/>
              </a:solidFill>
              <a:latin typeface="Nunito"/>
              <a:ea typeface="Nunito"/>
              <a:cs typeface="Nunito"/>
              <a:sym typeface="Nunito"/>
            </a:endParaRPr>
          </a:p>
          <a:p>
            <a:pPr indent="-317500" lvl="1" marL="914400" rtl="0" algn="l">
              <a:spcBef>
                <a:spcPts val="0"/>
              </a:spcBef>
              <a:spcAft>
                <a:spcPts val="0"/>
              </a:spcAft>
              <a:buClr>
                <a:schemeClr val="dk1"/>
              </a:buClr>
              <a:buSzPts val="1400"/>
              <a:buFont typeface="Josefin Sans"/>
              <a:buChar char="○"/>
            </a:pPr>
            <a:r>
              <a:rPr lang="en">
                <a:solidFill>
                  <a:srgbClr val="FF9900"/>
                </a:solidFill>
                <a:highlight>
                  <a:srgbClr val="F1F1F1"/>
                </a:highlight>
                <a:latin typeface="Nunito"/>
                <a:ea typeface="Nunito"/>
                <a:cs typeface="Nunito"/>
                <a:sym typeface="Nunito"/>
              </a:rPr>
              <a:t>&lt;i&gt;</a:t>
            </a:r>
            <a:r>
              <a:rPr lang="en">
                <a:solidFill>
                  <a:schemeClr val="dk1"/>
                </a:solidFill>
                <a:latin typeface="Nunito"/>
                <a:ea typeface="Nunito"/>
                <a:cs typeface="Nunito"/>
                <a:sym typeface="Nunito"/>
              </a:rPr>
              <a:t> - Italic text</a:t>
            </a:r>
            <a:endParaRPr>
              <a:solidFill>
                <a:schemeClr val="dk1"/>
              </a:solidFill>
              <a:latin typeface="Nunito"/>
              <a:ea typeface="Nunito"/>
              <a:cs typeface="Nunito"/>
              <a:sym typeface="Nunito"/>
            </a:endParaRPr>
          </a:p>
          <a:p>
            <a:pPr indent="-317500" lvl="1" marL="914400" rtl="0" algn="l">
              <a:spcBef>
                <a:spcPts val="0"/>
              </a:spcBef>
              <a:spcAft>
                <a:spcPts val="0"/>
              </a:spcAft>
              <a:buClr>
                <a:schemeClr val="dk1"/>
              </a:buClr>
              <a:buSzPts val="1400"/>
              <a:buFont typeface="Josefin Sans"/>
              <a:buChar char="○"/>
            </a:pPr>
            <a:r>
              <a:rPr lang="en">
                <a:solidFill>
                  <a:srgbClr val="FF9900"/>
                </a:solidFill>
                <a:highlight>
                  <a:srgbClr val="F1F1F1"/>
                </a:highlight>
                <a:latin typeface="Nunito"/>
                <a:ea typeface="Nunito"/>
                <a:cs typeface="Nunito"/>
                <a:sym typeface="Nunito"/>
              </a:rPr>
              <a:t>&lt;em&gt;</a:t>
            </a:r>
            <a:r>
              <a:rPr lang="en">
                <a:solidFill>
                  <a:srgbClr val="FF9900"/>
                </a:solidFill>
                <a:latin typeface="Nunito"/>
                <a:ea typeface="Nunito"/>
                <a:cs typeface="Nunito"/>
                <a:sym typeface="Nunito"/>
              </a:rPr>
              <a:t> </a:t>
            </a:r>
            <a:r>
              <a:rPr lang="en">
                <a:solidFill>
                  <a:schemeClr val="dk1"/>
                </a:solidFill>
                <a:latin typeface="Nunito"/>
                <a:ea typeface="Nunito"/>
                <a:cs typeface="Nunito"/>
                <a:sym typeface="Nunito"/>
              </a:rPr>
              <a:t>- Emphasized text</a:t>
            </a:r>
            <a:endParaRPr>
              <a:solidFill>
                <a:schemeClr val="dk1"/>
              </a:solidFill>
              <a:latin typeface="Nunito"/>
              <a:ea typeface="Nunito"/>
              <a:cs typeface="Nunito"/>
              <a:sym typeface="Nunito"/>
            </a:endParaRPr>
          </a:p>
          <a:p>
            <a:pPr indent="-317500" lvl="1" marL="914400" rtl="0" algn="l">
              <a:spcBef>
                <a:spcPts val="0"/>
              </a:spcBef>
              <a:spcAft>
                <a:spcPts val="0"/>
              </a:spcAft>
              <a:buClr>
                <a:schemeClr val="dk1"/>
              </a:buClr>
              <a:buSzPts val="1400"/>
              <a:buFont typeface="Josefin Sans"/>
              <a:buChar char="○"/>
            </a:pPr>
            <a:r>
              <a:rPr lang="en">
                <a:solidFill>
                  <a:srgbClr val="FF9900"/>
                </a:solidFill>
                <a:highlight>
                  <a:srgbClr val="F1F1F1"/>
                </a:highlight>
                <a:latin typeface="Nunito"/>
                <a:ea typeface="Nunito"/>
                <a:cs typeface="Nunito"/>
                <a:sym typeface="Nunito"/>
              </a:rPr>
              <a:t>&lt;mark&gt;</a:t>
            </a:r>
            <a:r>
              <a:rPr lang="en">
                <a:solidFill>
                  <a:schemeClr val="dk1"/>
                </a:solidFill>
                <a:latin typeface="Nunito"/>
                <a:ea typeface="Nunito"/>
                <a:cs typeface="Nunito"/>
                <a:sym typeface="Nunito"/>
              </a:rPr>
              <a:t> - Marked text</a:t>
            </a:r>
            <a:endParaRPr>
              <a:solidFill>
                <a:schemeClr val="dk1"/>
              </a:solidFill>
              <a:latin typeface="Nunito"/>
              <a:ea typeface="Nunito"/>
              <a:cs typeface="Nunito"/>
              <a:sym typeface="Nunito"/>
            </a:endParaRPr>
          </a:p>
          <a:p>
            <a:pPr indent="-317500" lvl="1" marL="914400" rtl="0" algn="l">
              <a:spcBef>
                <a:spcPts val="0"/>
              </a:spcBef>
              <a:spcAft>
                <a:spcPts val="0"/>
              </a:spcAft>
              <a:buClr>
                <a:schemeClr val="dk1"/>
              </a:buClr>
              <a:buSzPts val="1400"/>
              <a:buFont typeface="Josefin Sans"/>
              <a:buChar char="○"/>
            </a:pPr>
            <a:r>
              <a:rPr lang="en">
                <a:solidFill>
                  <a:srgbClr val="FF9900"/>
                </a:solidFill>
                <a:highlight>
                  <a:srgbClr val="F1F1F1"/>
                </a:highlight>
                <a:latin typeface="Nunito"/>
                <a:ea typeface="Nunito"/>
                <a:cs typeface="Nunito"/>
                <a:sym typeface="Nunito"/>
              </a:rPr>
              <a:t>&lt;small&gt;</a:t>
            </a:r>
            <a:r>
              <a:rPr lang="en">
                <a:solidFill>
                  <a:schemeClr val="dk1"/>
                </a:solidFill>
                <a:latin typeface="Nunito"/>
                <a:ea typeface="Nunito"/>
                <a:cs typeface="Nunito"/>
                <a:sym typeface="Nunito"/>
              </a:rPr>
              <a:t> - Small text</a:t>
            </a:r>
            <a:endParaRPr>
              <a:solidFill>
                <a:schemeClr val="dk1"/>
              </a:solidFill>
              <a:latin typeface="Nunito"/>
              <a:ea typeface="Nunito"/>
              <a:cs typeface="Nunito"/>
              <a:sym typeface="Nunito"/>
            </a:endParaRPr>
          </a:p>
          <a:p>
            <a:pPr indent="-317500" lvl="1" marL="914400" rtl="0" algn="l">
              <a:spcBef>
                <a:spcPts val="0"/>
              </a:spcBef>
              <a:spcAft>
                <a:spcPts val="0"/>
              </a:spcAft>
              <a:buClr>
                <a:schemeClr val="dk1"/>
              </a:buClr>
              <a:buSzPts val="1400"/>
              <a:buFont typeface="Josefin Sans"/>
              <a:buChar char="○"/>
            </a:pPr>
            <a:r>
              <a:rPr lang="en">
                <a:solidFill>
                  <a:srgbClr val="FF9900"/>
                </a:solidFill>
                <a:highlight>
                  <a:srgbClr val="F1F1F1"/>
                </a:highlight>
                <a:latin typeface="Nunito"/>
                <a:ea typeface="Nunito"/>
                <a:cs typeface="Nunito"/>
                <a:sym typeface="Nunito"/>
              </a:rPr>
              <a:t>&lt;del&gt;</a:t>
            </a:r>
            <a:r>
              <a:rPr lang="en">
                <a:solidFill>
                  <a:schemeClr val="dk1"/>
                </a:solidFill>
                <a:latin typeface="Nunito"/>
                <a:ea typeface="Nunito"/>
                <a:cs typeface="Nunito"/>
                <a:sym typeface="Nunito"/>
              </a:rPr>
              <a:t> - Deleted text</a:t>
            </a:r>
            <a:endParaRPr>
              <a:solidFill>
                <a:schemeClr val="dk1"/>
              </a:solidFill>
              <a:latin typeface="Nunito"/>
              <a:ea typeface="Nunito"/>
              <a:cs typeface="Nunito"/>
              <a:sym typeface="Nunito"/>
            </a:endParaRPr>
          </a:p>
          <a:p>
            <a:pPr indent="-317500" lvl="1" marL="914400" rtl="0" algn="l">
              <a:spcBef>
                <a:spcPts val="0"/>
              </a:spcBef>
              <a:spcAft>
                <a:spcPts val="0"/>
              </a:spcAft>
              <a:buClr>
                <a:schemeClr val="dk1"/>
              </a:buClr>
              <a:buSzPts val="1400"/>
              <a:buFont typeface="Josefin Sans"/>
              <a:buChar char="○"/>
            </a:pPr>
            <a:r>
              <a:rPr lang="en">
                <a:solidFill>
                  <a:srgbClr val="FF9900"/>
                </a:solidFill>
                <a:highlight>
                  <a:srgbClr val="F1F1F1"/>
                </a:highlight>
                <a:latin typeface="Nunito"/>
                <a:ea typeface="Nunito"/>
                <a:cs typeface="Nunito"/>
                <a:sym typeface="Nunito"/>
              </a:rPr>
              <a:t>&lt;ins&gt;</a:t>
            </a:r>
            <a:r>
              <a:rPr lang="en">
                <a:solidFill>
                  <a:srgbClr val="FF9900"/>
                </a:solidFill>
                <a:latin typeface="Nunito"/>
                <a:ea typeface="Nunito"/>
                <a:cs typeface="Nunito"/>
                <a:sym typeface="Nunito"/>
              </a:rPr>
              <a:t> </a:t>
            </a:r>
            <a:r>
              <a:rPr lang="en">
                <a:solidFill>
                  <a:schemeClr val="dk1"/>
                </a:solidFill>
                <a:latin typeface="Nunito"/>
                <a:ea typeface="Nunito"/>
                <a:cs typeface="Nunito"/>
                <a:sym typeface="Nunito"/>
              </a:rPr>
              <a:t>- Inserted text</a:t>
            </a:r>
            <a:endParaRPr>
              <a:solidFill>
                <a:schemeClr val="dk1"/>
              </a:solidFill>
              <a:latin typeface="Nunito"/>
              <a:ea typeface="Nunito"/>
              <a:cs typeface="Nunito"/>
              <a:sym typeface="Nunito"/>
            </a:endParaRPr>
          </a:p>
          <a:p>
            <a:pPr indent="-317500" lvl="1" marL="914400" rtl="0" algn="l">
              <a:spcBef>
                <a:spcPts val="0"/>
              </a:spcBef>
              <a:spcAft>
                <a:spcPts val="0"/>
              </a:spcAft>
              <a:buClr>
                <a:schemeClr val="dk1"/>
              </a:buClr>
              <a:buSzPts val="1400"/>
              <a:buFont typeface="Josefin Sans"/>
              <a:buChar char="○"/>
            </a:pPr>
            <a:r>
              <a:rPr lang="en">
                <a:solidFill>
                  <a:srgbClr val="FF9900"/>
                </a:solidFill>
                <a:highlight>
                  <a:srgbClr val="F1F1F1"/>
                </a:highlight>
                <a:latin typeface="Nunito"/>
                <a:ea typeface="Nunito"/>
                <a:cs typeface="Nunito"/>
                <a:sym typeface="Nunito"/>
              </a:rPr>
              <a:t>&lt;sub&gt;</a:t>
            </a:r>
            <a:r>
              <a:rPr lang="en">
                <a:solidFill>
                  <a:schemeClr val="dk1"/>
                </a:solidFill>
                <a:latin typeface="Nunito"/>
                <a:ea typeface="Nunito"/>
                <a:cs typeface="Nunito"/>
                <a:sym typeface="Nunito"/>
              </a:rPr>
              <a:t> - Subscript text</a:t>
            </a:r>
            <a:endParaRPr>
              <a:solidFill>
                <a:schemeClr val="dk1"/>
              </a:solidFill>
              <a:latin typeface="Nunito"/>
              <a:ea typeface="Nunito"/>
              <a:cs typeface="Nunito"/>
              <a:sym typeface="Nunito"/>
            </a:endParaRPr>
          </a:p>
          <a:p>
            <a:pPr indent="-317500" lvl="1" marL="914400" rtl="0" algn="l">
              <a:spcBef>
                <a:spcPts val="0"/>
              </a:spcBef>
              <a:spcAft>
                <a:spcPts val="0"/>
              </a:spcAft>
              <a:buClr>
                <a:schemeClr val="dk1"/>
              </a:buClr>
              <a:buSzPts val="1400"/>
              <a:buFont typeface="Josefin Sans"/>
              <a:buChar char="○"/>
            </a:pPr>
            <a:r>
              <a:rPr lang="en">
                <a:solidFill>
                  <a:srgbClr val="FF9900"/>
                </a:solidFill>
                <a:highlight>
                  <a:srgbClr val="F1F1F1"/>
                </a:highlight>
                <a:latin typeface="Nunito"/>
                <a:ea typeface="Nunito"/>
                <a:cs typeface="Nunito"/>
                <a:sym typeface="Nunito"/>
              </a:rPr>
              <a:t>&lt;sup&gt;</a:t>
            </a:r>
            <a:r>
              <a:rPr lang="en">
                <a:solidFill>
                  <a:schemeClr val="dk1"/>
                </a:solidFill>
                <a:latin typeface="Nunito"/>
                <a:ea typeface="Nunito"/>
                <a:cs typeface="Nunito"/>
                <a:sym typeface="Nunito"/>
              </a:rPr>
              <a:t> - Superscript text</a:t>
            </a:r>
            <a:endParaRPr b="1" sz="1100">
              <a:solidFill>
                <a:srgbClr val="000000"/>
              </a:solidFill>
              <a:latin typeface="Nunito"/>
              <a:ea typeface="Nunito"/>
              <a:cs typeface="Nunito"/>
              <a:sym typeface="Nunito"/>
            </a:endParaRPr>
          </a:p>
        </p:txBody>
      </p:sp>
      <p:sp>
        <p:nvSpPr>
          <p:cNvPr id="140" name="Google Shape;140;p24"/>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24"/>
          <p:cNvSpPr txBox="1"/>
          <p:nvPr>
            <p:ph idx="1" type="body"/>
          </p:nvPr>
        </p:nvSpPr>
        <p:spPr>
          <a:xfrm>
            <a:off x="4819400" y="1337100"/>
            <a:ext cx="3489300" cy="33651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Nunito"/>
              <a:buChar char="●"/>
            </a:pPr>
            <a:r>
              <a:rPr lang="en" sz="1400">
                <a:solidFill>
                  <a:schemeClr val="dk1"/>
                </a:solidFill>
                <a:latin typeface="Nunito"/>
                <a:ea typeface="Nunito"/>
                <a:cs typeface="Nunito"/>
                <a:sym typeface="Nunito"/>
              </a:rPr>
              <a:t>Useful links to these and more</a:t>
            </a:r>
            <a:endParaRPr sz="1400">
              <a:solidFill>
                <a:schemeClr val="dk1"/>
              </a:solidFill>
              <a:latin typeface="Nunito"/>
              <a:ea typeface="Nunito"/>
              <a:cs typeface="Nunito"/>
              <a:sym typeface="Nunito"/>
            </a:endParaRPr>
          </a:p>
          <a:p>
            <a:pPr indent="-317500" lvl="1" marL="914400" rtl="0" algn="l">
              <a:lnSpc>
                <a:spcPct val="200000"/>
              </a:lnSpc>
              <a:spcBef>
                <a:spcPts val="0"/>
              </a:spcBef>
              <a:spcAft>
                <a:spcPts val="0"/>
              </a:spcAft>
              <a:buClr>
                <a:schemeClr val="dk1"/>
              </a:buClr>
              <a:buSzPts val="1400"/>
              <a:buFont typeface="Josefin Sans"/>
              <a:buChar char="○"/>
            </a:pPr>
            <a:r>
              <a:rPr lang="en" u="sng">
                <a:solidFill>
                  <a:schemeClr val="hlink"/>
                </a:solidFill>
                <a:latin typeface="Nunito"/>
                <a:ea typeface="Nunito"/>
                <a:cs typeface="Nunito"/>
                <a:sym typeface="Nunito"/>
                <a:hlinkClick r:id="rId3"/>
              </a:rPr>
              <a:t>https://www.w3schools.com/html/html_links.asp</a:t>
            </a:r>
            <a:endParaRPr>
              <a:solidFill>
                <a:srgbClr val="FF9900"/>
              </a:solidFill>
              <a:latin typeface="Nunito"/>
              <a:ea typeface="Nunito"/>
              <a:cs typeface="Nunito"/>
              <a:sym typeface="Nunito"/>
            </a:endParaRPr>
          </a:p>
          <a:p>
            <a:pPr indent="-317500" lvl="1" marL="914400" rtl="0" algn="l">
              <a:lnSpc>
                <a:spcPct val="200000"/>
              </a:lnSpc>
              <a:spcBef>
                <a:spcPts val="0"/>
              </a:spcBef>
              <a:spcAft>
                <a:spcPts val="0"/>
              </a:spcAft>
              <a:buClr>
                <a:srgbClr val="FF9900"/>
              </a:buClr>
              <a:buSzPts val="1400"/>
              <a:buFont typeface="Nunito"/>
              <a:buChar char="○"/>
            </a:pPr>
            <a:r>
              <a:rPr lang="en" u="sng">
                <a:solidFill>
                  <a:schemeClr val="hlink"/>
                </a:solidFill>
                <a:latin typeface="Nunito"/>
                <a:ea typeface="Nunito"/>
                <a:cs typeface="Nunito"/>
                <a:sym typeface="Nunito"/>
                <a:hlinkClick r:id="rId4"/>
              </a:rPr>
              <a:t>http://www.echoecho.com/htmllinks01.htm</a:t>
            </a:r>
            <a:endParaRPr>
              <a:solidFill>
                <a:srgbClr val="FF9900"/>
              </a:solidFill>
              <a:latin typeface="Nunito"/>
              <a:ea typeface="Nunito"/>
              <a:cs typeface="Nunito"/>
              <a:sym typeface="Nunit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45" name="Shape 145"/>
        <p:cNvGrpSpPr/>
        <p:nvPr/>
      </p:nvGrpSpPr>
      <p:grpSpPr>
        <a:xfrm>
          <a:off x="0" y="0"/>
          <a:ext cx="0" cy="0"/>
          <a:chOff x="0" y="0"/>
          <a:chExt cx="0" cy="0"/>
        </a:xfrm>
      </p:grpSpPr>
      <p:sp>
        <p:nvSpPr>
          <p:cNvPr id="146" name="Google Shape;146;p25"/>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25"/>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HTML Useful Items</a:t>
            </a:r>
            <a:endParaRPr>
              <a:solidFill>
                <a:srgbClr val="FFFFFF"/>
              </a:solidFill>
              <a:latin typeface="Nunito ExtraBold"/>
              <a:ea typeface="Nunito ExtraBold"/>
              <a:cs typeface="Nunito ExtraBold"/>
              <a:sym typeface="Nunito ExtraBold"/>
            </a:endParaRPr>
          </a:p>
        </p:txBody>
      </p:sp>
      <p:sp>
        <p:nvSpPr>
          <p:cNvPr id="148" name="Google Shape;148;p25"/>
          <p:cNvSpPr txBox="1"/>
          <p:nvPr>
            <p:ph idx="1" type="body"/>
          </p:nvPr>
        </p:nvSpPr>
        <p:spPr>
          <a:xfrm>
            <a:off x="311700" y="1152475"/>
            <a:ext cx="79971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Nunito"/>
              <a:buChar char="●"/>
            </a:pPr>
            <a:r>
              <a:rPr b="1" lang="en" sz="1400">
                <a:solidFill>
                  <a:schemeClr val="dk1"/>
                </a:solidFill>
                <a:latin typeface="Nunito"/>
                <a:ea typeface="Nunito"/>
                <a:cs typeface="Nunito"/>
                <a:sym typeface="Nunito"/>
              </a:rPr>
              <a:t>Links</a:t>
            </a:r>
            <a:endParaRPr b="1" sz="1400">
              <a:solidFill>
                <a:schemeClr val="dk1"/>
              </a:solidFill>
              <a:latin typeface="Nunito"/>
              <a:ea typeface="Nunito"/>
              <a:cs typeface="Nunito"/>
              <a:sym typeface="Nunito"/>
            </a:endParaRPr>
          </a:p>
          <a:p>
            <a:pPr indent="0" lvl="0" marL="914400" rtl="0" algn="l">
              <a:spcBef>
                <a:spcPts val="0"/>
              </a:spcBef>
              <a:spcAft>
                <a:spcPts val="0"/>
              </a:spcAft>
              <a:buClr>
                <a:schemeClr val="dk1"/>
              </a:buClr>
              <a:buSzPts val="1200"/>
              <a:buFont typeface="Arial"/>
              <a:buNone/>
            </a:pPr>
            <a:r>
              <a:rPr b="1" lang="en" sz="1200">
                <a:solidFill>
                  <a:srgbClr val="0000CD"/>
                </a:solidFill>
                <a:latin typeface="Nunito"/>
                <a:ea typeface="Nunito"/>
                <a:cs typeface="Nunito"/>
                <a:sym typeface="Nunito"/>
              </a:rPr>
              <a:t>&lt;</a:t>
            </a:r>
            <a:r>
              <a:rPr b="1" lang="en" sz="1200">
                <a:solidFill>
                  <a:srgbClr val="A52A2A"/>
                </a:solidFill>
                <a:latin typeface="Nunito"/>
                <a:ea typeface="Nunito"/>
                <a:cs typeface="Nunito"/>
                <a:sym typeface="Nunito"/>
              </a:rPr>
              <a:t>a</a:t>
            </a:r>
            <a:r>
              <a:rPr b="1" lang="en" sz="1200">
                <a:solidFill>
                  <a:srgbClr val="FF0000"/>
                </a:solidFill>
                <a:latin typeface="Nunito"/>
                <a:ea typeface="Nunito"/>
                <a:cs typeface="Nunito"/>
                <a:sym typeface="Nunito"/>
              </a:rPr>
              <a:t> href</a:t>
            </a:r>
            <a:r>
              <a:rPr b="1" lang="en" sz="1200">
                <a:solidFill>
                  <a:srgbClr val="0000CD"/>
                </a:solidFill>
                <a:latin typeface="Nunito"/>
                <a:ea typeface="Nunito"/>
                <a:cs typeface="Nunito"/>
                <a:sym typeface="Nunito"/>
              </a:rPr>
              <a:t>=""</a:t>
            </a:r>
            <a:r>
              <a:rPr b="1" lang="en" sz="1200">
                <a:solidFill>
                  <a:srgbClr val="FF0000"/>
                </a:solidFill>
                <a:latin typeface="Nunito"/>
                <a:ea typeface="Nunito"/>
                <a:cs typeface="Nunito"/>
                <a:sym typeface="Nunito"/>
              </a:rPr>
              <a:t> title</a:t>
            </a:r>
            <a:r>
              <a:rPr b="1" lang="en" sz="1200">
                <a:solidFill>
                  <a:srgbClr val="0000CD"/>
                </a:solidFill>
                <a:latin typeface="Nunito"/>
                <a:ea typeface="Nunito"/>
                <a:cs typeface="Nunito"/>
                <a:sym typeface="Nunito"/>
              </a:rPr>
              <a:t>=""&gt;</a:t>
            </a:r>
            <a:r>
              <a:rPr b="1" lang="en" sz="1200">
                <a:solidFill>
                  <a:schemeClr val="dk1"/>
                </a:solidFill>
                <a:highlight>
                  <a:schemeClr val="lt1"/>
                </a:highlight>
                <a:latin typeface="Nunito"/>
                <a:ea typeface="Nunito"/>
                <a:cs typeface="Nunito"/>
                <a:sym typeface="Nunito"/>
              </a:rPr>
              <a:t>Text</a:t>
            </a:r>
            <a:r>
              <a:rPr b="1" lang="en" sz="1200">
                <a:solidFill>
                  <a:srgbClr val="0000CD"/>
                </a:solidFill>
                <a:latin typeface="Nunito"/>
                <a:ea typeface="Nunito"/>
                <a:cs typeface="Nunito"/>
                <a:sym typeface="Nunito"/>
              </a:rPr>
              <a:t>&lt;</a:t>
            </a:r>
            <a:r>
              <a:rPr b="1" lang="en" sz="1200">
                <a:solidFill>
                  <a:srgbClr val="A52A2A"/>
                </a:solidFill>
                <a:latin typeface="Nunito"/>
                <a:ea typeface="Nunito"/>
                <a:cs typeface="Nunito"/>
                <a:sym typeface="Nunito"/>
              </a:rPr>
              <a:t>/a</a:t>
            </a:r>
            <a:r>
              <a:rPr b="1" lang="en" sz="1200">
                <a:solidFill>
                  <a:srgbClr val="0000CD"/>
                </a:solidFill>
                <a:latin typeface="Nunito"/>
                <a:ea typeface="Nunito"/>
                <a:cs typeface="Nunito"/>
                <a:sym typeface="Nunito"/>
              </a:rPr>
              <a:t>&gt;</a:t>
            </a:r>
            <a:endParaRPr b="1" sz="1200">
              <a:solidFill>
                <a:srgbClr val="0000CD"/>
              </a:solidFill>
              <a:latin typeface="Nunito"/>
              <a:ea typeface="Nunito"/>
              <a:cs typeface="Nunito"/>
              <a:sym typeface="Nunito"/>
            </a:endParaRPr>
          </a:p>
          <a:p>
            <a:pPr indent="-317500" lvl="0" marL="457200" rtl="0" algn="l">
              <a:spcBef>
                <a:spcPts val="0"/>
              </a:spcBef>
              <a:spcAft>
                <a:spcPts val="0"/>
              </a:spcAft>
              <a:buClr>
                <a:schemeClr val="dk1"/>
              </a:buClr>
              <a:buSzPts val="1400"/>
              <a:buFont typeface="Nunito"/>
              <a:buChar char="●"/>
            </a:pPr>
            <a:r>
              <a:rPr b="1" lang="en" sz="1400">
                <a:solidFill>
                  <a:schemeClr val="dk1"/>
                </a:solidFill>
                <a:latin typeface="Nunito"/>
                <a:ea typeface="Nunito"/>
                <a:cs typeface="Nunito"/>
                <a:sym typeface="Nunito"/>
              </a:rPr>
              <a:t>Buttons</a:t>
            </a:r>
            <a:endParaRPr b="1" sz="1400">
              <a:solidFill>
                <a:schemeClr val="dk1"/>
              </a:solidFill>
              <a:latin typeface="Nunito"/>
              <a:ea typeface="Nunito"/>
              <a:cs typeface="Nunito"/>
              <a:sym typeface="Nunito"/>
            </a:endParaRPr>
          </a:p>
          <a:p>
            <a:pPr indent="0" lvl="0" marL="914400" rtl="0" algn="l">
              <a:spcBef>
                <a:spcPts val="0"/>
              </a:spcBef>
              <a:spcAft>
                <a:spcPts val="0"/>
              </a:spcAft>
              <a:buClr>
                <a:schemeClr val="dk1"/>
              </a:buClr>
              <a:buSzPts val="1200"/>
              <a:buFont typeface="Arial"/>
              <a:buNone/>
            </a:pPr>
            <a:r>
              <a:rPr b="1" lang="en" sz="1200">
                <a:solidFill>
                  <a:srgbClr val="0000CD"/>
                </a:solidFill>
                <a:latin typeface="Nunito"/>
                <a:ea typeface="Nunito"/>
                <a:cs typeface="Nunito"/>
                <a:sym typeface="Nunito"/>
              </a:rPr>
              <a:t>&lt;</a:t>
            </a:r>
            <a:r>
              <a:rPr b="1" lang="en" sz="1200">
                <a:solidFill>
                  <a:srgbClr val="A52A2A"/>
                </a:solidFill>
                <a:latin typeface="Nunito"/>
                <a:ea typeface="Nunito"/>
                <a:cs typeface="Nunito"/>
                <a:sym typeface="Nunito"/>
              </a:rPr>
              <a:t>button</a:t>
            </a:r>
            <a:r>
              <a:rPr b="1" lang="en" sz="1200">
                <a:solidFill>
                  <a:srgbClr val="0000CD"/>
                </a:solidFill>
                <a:latin typeface="Nunito"/>
                <a:ea typeface="Nunito"/>
                <a:cs typeface="Nunito"/>
                <a:sym typeface="Nunito"/>
              </a:rPr>
              <a:t>&gt;</a:t>
            </a:r>
            <a:r>
              <a:rPr b="1" lang="en" sz="1200">
                <a:solidFill>
                  <a:schemeClr val="dk1"/>
                </a:solidFill>
                <a:highlight>
                  <a:schemeClr val="lt1"/>
                </a:highlight>
                <a:latin typeface="Nunito"/>
                <a:ea typeface="Nunito"/>
                <a:cs typeface="Nunito"/>
                <a:sym typeface="Nunito"/>
              </a:rPr>
              <a:t>Click me</a:t>
            </a:r>
            <a:r>
              <a:rPr b="1" lang="en" sz="1200">
                <a:solidFill>
                  <a:srgbClr val="0000CD"/>
                </a:solidFill>
                <a:latin typeface="Nunito"/>
                <a:ea typeface="Nunito"/>
                <a:cs typeface="Nunito"/>
                <a:sym typeface="Nunito"/>
              </a:rPr>
              <a:t>&lt;</a:t>
            </a:r>
            <a:r>
              <a:rPr b="1" lang="en" sz="1200">
                <a:solidFill>
                  <a:srgbClr val="A52A2A"/>
                </a:solidFill>
                <a:latin typeface="Nunito"/>
                <a:ea typeface="Nunito"/>
                <a:cs typeface="Nunito"/>
                <a:sym typeface="Nunito"/>
              </a:rPr>
              <a:t>/button</a:t>
            </a:r>
            <a:r>
              <a:rPr b="1" lang="en" sz="1200">
                <a:solidFill>
                  <a:srgbClr val="0000CD"/>
                </a:solidFill>
                <a:latin typeface="Nunito"/>
                <a:ea typeface="Nunito"/>
                <a:cs typeface="Nunito"/>
                <a:sym typeface="Nunito"/>
              </a:rPr>
              <a:t>&gt;</a:t>
            </a:r>
            <a:endParaRPr b="1" sz="1200">
              <a:solidFill>
                <a:srgbClr val="0000CD"/>
              </a:solidFill>
              <a:latin typeface="Nunito"/>
              <a:ea typeface="Nunito"/>
              <a:cs typeface="Nunito"/>
              <a:sym typeface="Nunito"/>
            </a:endParaRPr>
          </a:p>
          <a:p>
            <a:pPr indent="-317500" lvl="0" marL="457200" rtl="0" algn="l">
              <a:spcBef>
                <a:spcPts val="0"/>
              </a:spcBef>
              <a:spcAft>
                <a:spcPts val="0"/>
              </a:spcAft>
              <a:buClr>
                <a:schemeClr val="dk1"/>
              </a:buClr>
              <a:buSzPts val="1400"/>
              <a:buFont typeface="Nunito"/>
              <a:buChar char="●"/>
            </a:pPr>
            <a:r>
              <a:rPr b="1" lang="en" sz="1400">
                <a:solidFill>
                  <a:schemeClr val="dk1"/>
                </a:solidFill>
                <a:latin typeface="Nunito"/>
                <a:ea typeface="Nunito"/>
                <a:cs typeface="Nunito"/>
                <a:sym typeface="Nunito"/>
              </a:rPr>
              <a:t>Lists</a:t>
            </a:r>
            <a:endParaRPr b="1" sz="1400">
              <a:solidFill>
                <a:schemeClr val="dk1"/>
              </a:solidFill>
              <a:latin typeface="Nunito"/>
              <a:ea typeface="Nunito"/>
              <a:cs typeface="Nunito"/>
              <a:sym typeface="Nunito"/>
            </a:endParaRPr>
          </a:p>
          <a:p>
            <a:pPr indent="0" lvl="0" marL="914400" rtl="0" algn="l">
              <a:lnSpc>
                <a:spcPct val="100000"/>
              </a:lnSpc>
              <a:spcBef>
                <a:spcPts val="0"/>
              </a:spcBef>
              <a:spcAft>
                <a:spcPts val="0"/>
              </a:spcAft>
              <a:buNone/>
            </a:pPr>
            <a:r>
              <a:rPr b="1" lang="en" sz="1200">
                <a:solidFill>
                  <a:srgbClr val="0000CD"/>
                </a:solidFill>
                <a:latin typeface="Nunito"/>
                <a:ea typeface="Nunito"/>
                <a:cs typeface="Nunito"/>
                <a:sym typeface="Nunito"/>
              </a:rPr>
              <a:t>&lt;</a:t>
            </a:r>
            <a:r>
              <a:rPr b="1" lang="en" sz="1200">
                <a:solidFill>
                  <a:srgbClr val="A52A2A"/>
                </a:solidFill>
                <a:latin typeface="Nunito"/>
                <a:ea typeface="Nunito"/>
                <a:cs typeface="Nunito"/>
                <a:sym typeface="Nunito"/>
              </a:rPr>
              <a:t>ul</a:t>
            </a:r>
            <a:r>
              <a:rPr b="1" lang="en" sz="1200">
                <a:solidFill>
                  <a:srgbClr val="0000CD"/>
                </a:solidFill>
                <a:latin typeface="Nunito"/>
                <a:ea typeface="Nunito"/>
                <a:cs typeface="Nunito"/>
                <a:sym typeface="Nunito"/>
              </a:rPr>
              <a:t>&gt;</a:t>
            </a:r>
            <a:endParaRPr b="1" sz="1200">
              <a:solidFill>
                <a:srgbClr val="0000CD"/>
              </a:solidFill>
              <a:latin typeface="Nunito"/>
              <a:ea typeface="Nunito"/>
              <a:cs typeface="Nunito"/>
              <a:sym typeface="Nunito"/>
            </a:endParaRPr>
          </a:p>
          <a:p>
            <a:pPr indent="0" lvl="0" marL="914400" rtl="0" algn="l">
              <a:lnSpc>
                <a:spcPct val="100000"/>
              </a:lnSpc>
              <a:spcBef>
                <a:spcPts val="0"/>
              </a:spcBef>
              <a:spcAft>
                <a:spcPts val="0"/>
              </a:spcAft>
              <a:buNone/>
            </a:pPr>
            <a:r>
              <a:rPr b="1" lang="en" sz="1200">
                <a:solidFill>
                  <a:schemeClr val="dk1"/>
                </a:solidFill>
                <a:highlight>
                  <a:schemeClr val="lt1"/>
                </a:highlight>
                <a:latin typeface="Nunito"/>
                <a:ea typeface="Nunito"/>
                <a:cs typeface="Nunito"/>
                <a:sym typeface="Nunito"/>
              </a:rPr>
              <a:t>  </a:t>
            </a:r>
            <a:r>
              <a:rPr b="1" lang="en" sz="1200">
                <a:solidFill>
                  <a:srgbClr val="0000CD"/>
                </a:solidFill>
                <a:latin typeface="Nunito"/>
                <a:ea typeface="Nunito"/>
                <a:cs typeface="Nunito"/>
                <a:sym typeface="Nunito"/>
              </a:rPr>
              <a:t>&lt;</a:t>
            </a:r>
            <a:r>
              <a:rPr b="1" lang="en" sz="1200">
                <a:solidFill>
                  <a:srgbClr val="A52A2A"/>
                </a:solidFill>
                <a:latin typeface="Nunito"/>
                <a:ea typeface="Nunito"/>
                <a:cs typeface="Nunito"/>
                <a:sym typeface="Nunito"/>
              </a:rPr>
              <a:t>li</a:t>
            </a:r>
            <a:r>
              <a:rPr b="1" lang="en" sz="1200">
                <a:solidFill>
                  <a:srgbClr val="0000CD"/>
                </a:solidFill>
                <a:latin typeface="Nunito"/>
                <a:ea typeface="Nunito"/>
                <a:cs typeface="Nunito"/>
                <a:sym typeface="Nunito"/>
              </a:rPr>
              <a:t>&gt;</a:t>
            </a:r>
            <a:r>
              <a:rPr b="1" lang="en" sz="1200">
                <a:solidFill>
                  <a:schemeClr val="dk1"/>
                </a:solidFill>
                <a:highlight>
                  <a:schemeClr val="lt1"/>
                </a:highlight>
                <a:latin typeface="Nunito"/>
                <a:ea typeface="Nunito"/>
                <a:cs typeface="Nunito"/>
                <a:sym typeface="Nunito"/>
              </a:rPr>
              <a:t>item</a:t>
            </a:r>
            <a:r>
              <a:rPr b="1" lang="en" sz="1200">
                <a:solidFill>
                  <a:srgbClr val="0000CD"/>
                </a:solidFill>
                <a:latin typeface="Nunito"/>
                <a:ea typeface="Nunito"/>
                <a:cs typeface="Nunito"/>
                <a:sym typeface="Nunito"/>
              </a:rPr>
              <a:t>&lt;</a:t>
            </a:r>
            <a:r>
              <a:rPr b="1" lang="en" sz="1200">
                <a:solidFill>
                  <a:srgbClr val="A52A2A"/>
                </a:solidFill>
                <a:latin typeface="Nunito"/>
                <a:ea typeface="Nunito"/>
                <a:cs typeface="Nunito"/>
                <a:sym typeface="Nunito"/>
              </a:rPr>
              <a:t>/li</a:t>
            </a:r>
            <a:r>
              <a:rPr b="1" lang="en" sz="1200">
                <a:solidFill>
                  <a:srgbClr val="0000CD"/>
                </a:solidFill>
                <a:latin typeface="Nunito"/>
                <a:ea typeface="Nunito"/>
                <a:cs typeface="Nunito"/>
                <a:sym typeface="Nunito"/>
              </a:rPr>
              <a:t>&gt;</a:t>
            </a:r>
            <a:endParaRPr b="1" sz="1200">
              <a:solidFill>
                <a:srgbClr val="0000CD"/>
              </a:solidFill>
              <a:latin typeface="Nunito"/>
              <a:ea typeface="Nunito"/>
              <a:cs typeface="Nunito"/>
              <a:sym typeface="Nunito"/>
            </a:endParaRPr>
          </a:p>
          <a:p>
            <a:pPr indent="0" lvl="0" marL="914400" rtl="0" algn="l">
              <a:lnSpc>
                <a:spcPct val="100000"/>
              </a:lnSpc>
              <a:spcBef>
                <a:spcPts val="0"/>
              </a:spcBef>
              <a:spcAft>
                <a:spcPts val="0"/>
              </a:spcAft>
              <a:buNone/>
            </a:pPr>
            <a:r>
              <a:rPr b="1" lang="en" sz="1200">
                <a:solidFill>
                  <a:schemeClr val="dk1"/>
                </a:solidFill>
                <a:highlight>
                  <a:schemeClr val="lt1"/>
                </a:highlight>
                <a:latin typeface="Nunito"/>
                <a:ea typeface="Nunito"/>
                <a:cs typeface="Nunito"/>
                <a:sym typeface="Nunito"/>
              </a:rPr>
              <a:t>  </a:t>
            </a:r>
            <a:r>
              <a:rPr b="1" lang="en" sz="1200">
                <a:solidFill>
                  <a:srgbClr val="0000CD"/>
                </a:solidFill>
                <a:latin typeface="Nunito"/>
                <a:ea typeface="Nunito"/>
                <a:cs typeface="Nunito"/>
                <a:sym typeface="Nunito"/>
              </a:rPr>
              <a:t>&lt;</a:t>
            </a:r>
            <a:r>
              <a:rPr b="1" lang="en" sz="1200">
                <a:solidFill>
                  <a:srgbClr val="A52A2A"/>
                </a:solidFill>
                <a:latin typeface="Nunito"/>
                <a:ea typeface="Nunito"/>
                <a:cs typeface="Nunito"/>
                <a:sym typeface="Nunito"/>
              </a:rPr>
              <a:t>li</a:t>
            </a:r>
            <a:r>
              <a:rPr b="1" lang="en" sz="1200">
                <a:solidFill>
                  <a:srgbClr val="0000CD"/>
                </a:solidFill>
                <a:latin typeface="Nunito"/>
                <a:ea typeface="Nunito"/>
                <a:cs typeface="Nunito"/>
                <a:sym typeface="Nunito"/>
              </a:rPr>
              <a:t>&gt;</a:t>
            </a:r>
            <a:r>
              <a:rPr b="1" lang="en" sz="1200">
                <a:solidFill>
                  <a:schemeClr val="dk1"/>
                </a:solidFill>
                <a:highlight>
                  <a:schemeClr val="lt1"/>
                </a:highlight>
                <a:latin typeface="Nunito"/>
                <a:ea typeface="Nunito"/>
                <a:cs typeface="Nunito"/>
                <a:sym typeface="Nunito"/>
              </a:rPr>
              <a:t>item</a:t>
            </a:r>
            <a:r>
              <a:rPr b="1" lang="en" sz="1200">
                <a:solidFill>
                  <a:srgbClr val="0000CD"/>
                </a:solidFill>
                <a:latin typeface="Nunito"/>
                <a:ea typeface="Nunito"/>
                <a:cs typeface="Nunito"/>
                <a:sym typeface="Nunito"/>
              </a:rPr>
              <a:t>&lt;</a:t>
            </a:r>
            <a:r>
              <a:rPr b="1" lang="en" sz="1200">
                <a:solidFill>
                  <a:srgbClr val="A52A2A"/>
                </a:solidFill>
                <a:latin typeface="Nunito"/>
                <a:ea typeface="Nunito"/>
                <a:cs typeface="Nunito"/>
                <a:sym typeface="Nunito"/>
              </a:rPr>
              <a:t>/li</a:t>
            </a:r>
            <a:r>
              <a:rPr b="1" lang="en" sz="1200">
                <a:solidFill>
                  <a:srgbClr val="0000CD"/>
                </a:solidFill>
                <a:latin typeface="Nunito"/>
                <a:ea typeface="Nunito"/>
                <a:cs typeface="Nunito"/>
                <a:sym typeface="Nunito"/>
              </a:rPr>
              <a:t>&gt;</a:t>
            </a:r>
            <a:endParaRPr b="1" sz="1200">
              <a:solidFill>
                <a:srgbClr val="0000CD"/>
              </a:solidFill>
              <a:latin typeface="Nunito"/>
              <a:ea typeface="Nunito"/>
              <a:cs typeface="Nunito"/>
              <a:sym typeface="Nunito"/>
            </a:endParaRPr>
          </a:p>
          <a:p>
            <a:pPr indent="0" lvl="0" marL="914400" rtl="0" algn="l">
              <a:lnSpc>
                <a:spcPct val="100000"/>
              </a:lnSpc>
              <a:spcBef>
                <a:spcPts val="0"/>
              </a:spcBef>
              <a:spcAft>
                <a:spcPts val="0"/>
              </a:spcAft>
              <a:buNone/>
            </a:pPr>
            <a:r>
              <a:rPr b="1" lang="en" sz="1200">
                <a:solidFill>
                  <a:schemeClr val="dk1"/>
                </a:solidFill>
                <a:highlight>
                  <a:schemeClr val="lt1"/>
                </a:highlight>
                <a:latin typeface="Nunito"/>
                <a:ea typeface="Nunito"/>
                <a:cs typeface="Nunito"/>
                <a:sym typeface="Nunito"/>
              </a:rPr>
              <a:t>  </a:t>
            </a:r>
            <a:r>
              <a:rPr b="1" lang="en" sz="1200">
                <a:solidFill>
                  <a:srgbClr val="0000CD"/>
                </a:solidFill>
                <a:latin typeface="Nunito"/>
                <a:ea typeface="Nunito"/>
                <a:cs typeface="Nunito"/>
                <a:sym typeface="Nunito"/>
              </a:rPr>
              <a:t>&lt;</a:t>
            </a:r>
            <a:r>
              <a:rPr b="1" lang="en" sz="1200">
                <a:solidFill>
                  <a:srgbClr val="A52A2A"/>
                </a:solidFill>
                <a:latin typeface="Nunito"/>
                <a:ea typeface="Nunito"/>
                <a:cs typeface="Nunito"/>
                <a:sym typeface="Nunito"/>
              </a:rPr>
              <a:t>li</a:t>
            </a:r>
            <a:r>
              <a:rPr b="1" lang="en" sz="1200">
                <a:solidFill>
                  <a:srgbClr val="0000CD"/>
                </a:solidFill>
                <a:latin typeface="Nunito"/>
                <a:ea typeface="Nunito"/>
                <a:cs typeface="Nunito"/>
                <a:sym typeface="Nunito"/>
              </a:rPr>
              <a:t>&gt;</a:t>
            </a:r>
            <a:r>
              <a:rPr b="1" lang="en" sz="1200">
                <a:solidFill>
                  <a:schemeClr val="dk1"/>
                </a:solidFill>
                <a:highlight>
                  <a:schemeClr val="lt1"/>
                </a:highlight>
                <a:latin typeface="Nunito"/>
                <a:ea typeface="Nunito"/>
                <a:cs typeface="Nunito"/>
                <a:sym typeface="Nunito"/>
              </a:rPr>
              <a:t>item</a:t>
            </a:r>
            <a:r>
              <a:rPr b="1" lang="en" sz="1200">
                <a:solidFill>
                  <a:srgbClr val="0000CD"/>
                </a:solidFill>
                <a:latin typeface="Nunito"/>
                <a:ea typeface="Nunito"/>
                <a:cs typeface="Nunito"/>
                <a:sym typeface="Nunito"/>
              </a:rPr>
              <a:t>&lt;</a:t>
            </a:r>
            <a:r>
              <a:rPr b="1" lang="en" sz="1200">
                <a:solidFill>
                  <a:srgbClr val="A52A2A"/>
                </a:solidFill>
                <a:latin typeface="Nunito"/>
                <a:ea typeface="Nunito"/>
                <a:cs typeface="Nunito"/>
                <a:sym typeface="Nunito"/>
              </a:rPr>
              <a:t>/li</a:t>
            </a:r>
            <a:r>
              <a:rPr b="1" lang="en" sz="1200">
                <a:solidFill>
                  <a:srgbClr val="0000CD"/>
                </a:solidFill>
                <a:latin typeface="Nunito"/>
                <a:ea typeface="Nunito"/>
                <a:cs typeface="Nunito"/>
                <a:sym typeface="Nunito"/>
              </a:rPr>
              <a:t>&gt;</a:t>
            </a:r>
            <a:endParaRPr b="1" sz="1200">
              <a:solidFill>
                <a:srgbClr val="0000CD"/>
              </a:solidFill>
              <a:latin typeface="Nunito"/>
              <a:ea typeface="Nunito"/>
              <a:cs typeface="Nunito"/>
              <a:sym typeface="Nunito"/>
            </a:endParaRPr>
          </a:p>
          <a:p>
            <a:pPr indent="0" lvl="0" marL="914400" rtl="0" algn="l">
              <a:lnSpc>
                <a:spcPct val="100000"/>
              </a:lnSpc>
              <a:spcBef>
                <a:spcPts val="0"/>
              </a:spcBef>
              <a:spcAft>
                <a:spcPts val="0"/>
              </a:spcAft>
              <a:buNone/>
            </a:pPr>
            <a:r>
              <a:rPr b="1" lang="en" sz="1200">
                <a:solidFill>
                  <a:srgbClr val="0000CD"/>
                </a:solidFill>
                <a:latin typeface="Nunito"/>
                <a:ea typeface="Nunito"/>
                <a:cs typeface="Nunito"/>
                <a:sym typeface="Nunito"/>
              </a:rPr>
              <a:t>&lt;</a:t>
            </a:r>
            <a:r>
              <a:rPr b="1" lang="en" sz="1200">
                <a:solidFill>
                  <a:srgbClr val="A52A2A"/>
                </a:solidFill>
                <a:latin typeface="Nunito"/>
                <a:ea typeface="Nunito"/>
                <a:cs typeface="Nunito"/>
                <a:sym typeface="Nunito"/>
              </a:rPr>
              <a:t>/ul</a:t>
            </a:r>
            <a:r>
              <a:rPr b="1" lang="en" sz="1200">
                <a:solidFill>
                  <a:srgbClr val="0000CD"/>
                </a:solidFill>
                <a:latin typeface="Nunito"/>
                <a:ea typeface="Nunito"/>
                <a:cs typeface="Nunito"/>
                <a:sym typeface="Nunito"/>
              </a:rPr>
              <a:t>&gt;</a:t>
            </a:r>
            <a:endParaRPr b="1" sz="1400">
              <a:solidFill>
                <a:schemeClr val="dk1"/>
              </a:solidFill>
              <a:latin typeface="Nunito"/>
              <a:ea typeface="Nunito"/>
              <a:cs typeface="Nunito"/>
              <a:sym typeface="Nunito"/>
            </a:endParaRPr>
          </a:p>
          <a:p>
            <a:pPr indent="-317500" lvl="0" marL="457200" marR="139700" rtl="0" algn="l">
              <a:lnSpc>
                <a:spcPct val="100000"/>
              </a:lnSpc>
              <a:spcBef>
                <a:spcPts val="0"/>
              </a:spcBef>
              <a:spcAft>
                <a:spcPts val="0"/>
              </a:spcAft>
              <a:buClr>
                <a:schemeClr val="dk1"/>
              </a:buClr>
              <a:buSzPts val="1400"/>
              <a:buFont typeface="Nunito"/>
              <a:buChar char="●"/>
            </a:pPr>
            <a:r>
              <a:rPr b="1" lang="en" sz="1400">
                <a:solidFill>
                  <a:srgbClr val="999999"/>
                </a:solidFill>
                <a:latin typeface="Nunito"/>
                <a:ea typeface="Nunito"/>
                <a:cs typeface="Nunito"/>
                <a:sym typeface="Nunito"/>
              </a:rPr>
              <a:t>&lt;</a:t>
            </a:r>
            <a:r>
              <a:rPr b="1" lang="en" sz="1400">
                <a:solidFill>
                  <a:srgbClr val="990055"/>
                </a:solidFill>
                <a:latin typeface="Nunito"/>
                <a:ea typeface="Nunito"/>
                <a:cs typeface="Nunito"/>
                <a:sym typeface="Nunito"/>
              </a:rPr>
              <a:t>img </a:t>
            </a:r>
            <a:r>
              <a:rPr b="1" lang="en" sz="1400">
                <a:solidFill>
                  <a:srgbClr val="669900"/>
                </a:solidFill>
                <a:latin typeface="Nunito"/>
                <a:ea typeface="Nunito"/>
                <a:cs typeface="Nunito"/>
                <a:sym typeface="Nunito"/>
              </a:rPr>
              <a:t>src</a:t>
            </a:r>
            <a:r>
              <a:rPr b="1" lang="en" sz="1400">
                <a:solidFill>
                  <a:srgbClr val="999999"/>
                </a:solidFill>
                <a:latin typeface="Nunito"/>
                <a:ea typeface="Nunito"/>
                <a:cs typeface="Nunito"/>
                <a:sym typeface="Nunito"/>
              </a:rPr>
              <a:t>=""</a:t>
            </a:r>
            <a:r>
              <a:rPr b="1" lang="en" sz="1400">
                <a:solidFill>
                  <a:srgbClr val="990055"/>
                </a:solidFill>
                <a:latin typeface="Nunito"/>
                <a:ea typeface="Nunito"/>
                <a:cs typeface="Nunito"/>
                <a:sym typeface="Nunito"/>
              </a:rPr>
              <a:t> </a:t>
            </a:r>
            <a:r>
              <a:rPr b="1" lang="en" sz="1400">
                <a:solidFill>
                  <a:srgbClr val="669900"/>
                </a:solidFill>
                <a:latin typeface="Nunito"/>
                <a:ea typeface="Nunito"/>
                <a:cs typeface="Nunito"/>
                <a:sym typeface="Nunito"/>
              </a:rPr>
              <a:t>alt</a:t>
            </a:r>
            <a:r>
              <a:rPr b="1" lang="en" sz="1400">
                <a:solidFill>
                  <a:srgbClr val="999999"/>
                </a:solidFill>
                <a:latin typeface="Nunito"/>
                <a:ea typeface="Nunito"/>
                <a:cs typeface="Nunito"/>
                <a:sym typeface="Nunito"/>
              </a:rPr>
              <a:t>="</a:t>
            </a:r>
            <a:r>
              <a:rPr b="1" lang="en" sz="1400">
                <a:solidFill>
                  <a:srgbClr val="0077AA"/>
                </a:solidFill>
                <a:latin typeface="Nunito"/>
                <a:ea typeface="Nunito"/>
                <a:cs typeface="Nunito"/>
                <a:sym typeface="Nunito"/>
              </a:rPr>
              <a:t>My test image</a:t>
            </a:r>
            <a:r>
              <a:rPr b="1" lang="en" sz="1400">
                <a:solidFill>
                  <a:srgbClr val="999999"/>
                </a:solidFill>
                <a:latin typeface="Nunito"/>
                <a:ea typeface="Nunito"/>
                <a:cs typeface="Nunito"/>
                <a:sym typeface="Nunito"/>
              </a:rPr>
              <a:t>"&gt;</a:t>
            </a:r>
            <a:endParaRPr b="1" sz="1400">
              <a:solidFill>
                <a:srgbClr val="999999"/>
              </a:solidFill>
              <a:latin typeface="Nunito"/>
              <a:ea typeface="Nunito"/>
              <a:cs typeface="Nunito"/>
              <a:sym typeface="Nunito"/>
            </a:endParaRPr>
          </a:p>
          <a:p>
            <a:pPr indent="-317500" lvl="0" marL="457200" rtl="0" algn="l">
              <a:lnSpc>
                <a:spcPct val="100000"/>
              </a:lnSpc>
              <a:spcBef>
                <a:spcPts val="0"/>
              </a:spcBef>
              <a:spcAft>
                <a:spcPts val="0"/>
              </a:spcAft>
              <a:buClr>
                <a:schemeClr val="dk1"/>
              </a:buClr>
              <a:buSzPts val="1400"/>
              <a:buFont typeface="Nunito"/>
              <a:buChar char="●"/>
            </a:pPr>
            <a:r>
              <a:rPr b="1" lang="en" sz="1400">
                <a:solidFill>
                  <a:srgbClr val="999999"/>
                </a:solidFill>
                <a:latin typeface="Nunito"/>
                <a:ea typeface="Nunito"/>
                <a:cs typeface="Nunito"/>
                <a:sym typeface="Nunito"/>
              </a:rPr>
              <a:t>&lt;</a:t>
            </a:r>
            <a:r>
              <a:rPr b="1" lang="en" sz="1400">
                <a:solidFill>
                  <a:srgbClr val="990055"/>
                </a:solidFill>
                <a:latin typeface="Nunito"/>
                <a:ea typeface="Nunito"/>
                <a:cs typeface="Nunito"/>
                <a:sym typeface="Nunito"/>
              </a:rPr>
              <a:t>img </a:t>
            </a:r>
            <a:r>
              <a:rPr b="1" lang="en" sz="1400">
                <a:solidFill>
                  <a:srgbClr val="669900"/>
                </a:solidFill>
                <a:latin typeface="Nunito"/>
                <a:ea typeface="Nunito"/>
                <a:cs typeface="Nunito"/>
                <a:sym typeface="Nunito"/>
              </a:rPr>
              <a:t>src</a:t>
            </a:r>
            <a:r>
              <a:rPr b="1" lang="en" sz="1400">
                <a:solidFill>
                  <a:srgbClr val="999999"/>
                </a:solidFill>
                <a:latin typeface="Nunito"/>
                <a:ea typeface="Nunito"/>
                <a:cs typeface="Nunito"/>
                <a:sym typeface="Nunito"/>
              </a:rPr>
              <a:t>=""</a:t>
            </a:r>
            <a:r>
              <a:rPr b="1" lang="en" sz="1400">
                <a:solidFill>
                  <a:srgbClr val="FF0000"/>
                </a:solidFill>
                <a:latin typeface="Nunito"/>
                <a:ea typeface="Nunito"/>
                <a:cs typeface="Nunito"/>
                <a:sym typeface="Nunito"/>
              </a:rPr>
              <a:t> </a:t>
            </a:r>
            <a:r>
              <a:rPr b="1" lang="en" sz="1400">
                <a:solidFill>
                  <a:srgbClr val="669900"/>
                </a:solidFill>
                <a:latin typeface="Nunito"/>
                <a:ea typeface="Nunito"/>
                <a:cs typeface="Nunito"/>
                <a:sym typeface="Nunito"/>
              </a:rPr>
              <a:t>alt</a:t>
            </a:r>
            <a:r>
              <a:rPr b="1" lang="en" sz="1400">
                <a:solidFill>
                  <a:srgbClr val="999999"/>
                </a:solidFill>
                <a:latin typeface="Nunito"/>
                <a:ea typeface="Nunito"/>
                <a:cs typeface="Nunito"/>
                <a:sym typeface="Nunito"/>
              </a:rPr>
              <a:t>="”</a:t>
            </a:r>
            <a:r>
              <a:rPr b="1" lang="en" sz="1400">
                <a:solidFill>
                  <a:srgbClr val="FF0000"/>
                </a:solidFill>
                <a:latin typeface="Nunito"/>
                <a:ea typeface="Nunito"/>
                <a:cs typeface="Nunito"/>
                <a:sym typeface="Nunito"/>
              </a:rPr>
              <a:t> </a:t>
            </a:r>
            <a:r>
              <a:rPr b="1" lang="en" sz="1400">
                <a:solidFill>
                  <a:srgbClr val="669900"/>
                </a:solidFill>
                <a:latin typeface="Nunito"/>
                <a:ea typeface="Nunito"/>
                <a:cs typeface="Nunito"/>
                <a:sym typeface="Nunito"/>
              </a:rPr>
              <a:t>style</a:t>
            </a:r>
            <a:r>
              <a:rPr b="1" lang="en" sz="1400">
                <a:solidFill>
                  <a:srgbClr val="999999"/>
                </a:solidFill>
                <a:latin typeface="Nunito"/>
                <a:ea typeface="Nunito"/>
                <a:cs typeface="Nunito"/>
                <a:sym typeface="Nunito"/>
              </a:rPr>
              <a:t>=”</a:t>
            </a:r>
            <a:r>
              <a:rPr b="1" lang="en" sz="1400">
                <a:solidFill>
                  <a:srgbClr val="0077AA"/>
                </a:solidFill>
                <a:latin typeface="Nunito"/>
                <a:ea typeface="Nunito"/>
                <a:cs typeface="Nunito"/>
                <a:sym typeface="Nunito"/>
              </a:rPr>
              <a:t>width:500px;height:600px;</a:t>
            </a:r>
            <a:r>
              <a:rPr b="1" lang="en" sz="1400">
                <a:solidFill>
                  <a:srgbClr val="999999"/>
                </a:solidFill>
                <a:latin typeface="Nunito"/>
                <a:ea typeface="Nunito"/>
                <a:cs typeface="Nunito"/>
                <a:sym typeface="Nunito"/>
              </a:rPr>
              <a:t>”</a:t>
            </a:r>
            <a:r>
              <a:rPr b="1" lang="en" sz="1400">
                <a:solidFill>
                  <a:srgbClr val="0000CD"/>
                </a:solidFill>
                <a:latin typeface="Nunito"/>
                <a:ea typeface="Nunito"/>
                <a:cs typeface="Nunito"/>
                <a:sym typeface="Nunito"/>
              </a:rPr>
              <a:t>&gt;</a:t>
            </a:r>
            <a:endParaRPr b="1" sz="1400">
              <a:solidFill>
                <a:schemeClr val="dk1"/>
              </a:solidFill>
              <a:latin typeface="Nunito"/>
              <a:ea typeface="Nunito"/>
              <a:cs typeface="Nunito"/>
              <a:sym typeface="Nunito"/>
            </a:endParaRPr>
          </a:p>
          <a:p>
            <a:pPr indent="-317500" lvl="0" marL="457200" rtl="0" algn="l">
              <a:lnSpc>
                <a:spcPct val="100000"/>
              </a:lnSpc>
              <a:spcBef>
                <a:spcPts val="0"/>
              </a:spcBef>
              <a:spcAft>
                <a:spcPts val="0"/>
              </a:spcAft>
              <a:buClr>
                <a:schemeClr val="dk1"/>
              </a:buClr>
              <a:buSzPts val="1400"/>
              <a:buFont typeface="Nunito"/>
              <a:buChar char="●"/>
            </a:pPr>
            <a:r>
              <a:rPr b="1" lang="en" sz="1400">
                <a:solidFill>
                  <a:srgbClr val="999999"/>
                </a:solidFill>
                <a:latin typeface="Nunito"/>
                <a:ea typeface="Nunito"/>
                <a:cs typeface="Nunito"/>
                <a:sym typeface="Nunito"/>
              </a:rPr>
              <a:t>&lt;</a:t>
            </a:r>
            <a:r>
              <a:rPr b="1" lang="en" sz="1400">
                <a:solidFill>
                  <a:srgbClr val="990055"/>
                </a:solidFill>
                <a:latin typeface="Nunito"/>
                <a:ea typeface="Nunito"/>
                <a:cs typeface="Nunito"/>
                <a:sym typeface="Nunito"/>
              </a:rPr>
              <a:t>img </a:t>
            </a:r>
            <a:r>
              <a:rPr b="1" lang="en" sz="1400">
                <a:solidFill>
                  <a:srgbClr val="669900"/>
                </a:solidFill>
                <a:latin typeface="Nunito"/>
                <a:ea typeface="Nunito"/>
                <a:cs typeface="Nunito"/>
                <a:sym typeface="Nunito"/>
              </a:rPr>
              <a:t>src</a:t>
            </a:r>
            <a:r>
              <a:rPr b="1" lang="en" sz="1400">
                <a:solidFill>
                  <a:srgbClr val="999999"/>
                </a:solidFill>
                <a:latin typeface="Nunito"/>
                <a:ea typeface="Nunito"/>
                <a:cs typeface="Nunito"/>
                <a:sym typeface="Nunito"/>
              </a:rPr>
              <a:t>=""</a:t>
            </a:r>
            <a:r>
              <a:rPr b="1" lang="en" sz="1400">
                <a:solidFill>
                  <a:srgbClr val="FF0000"/>
                </a:solidFill>
                <a:latin typeface="Nunito"/>
                <a:ea typeface="Nunito"/>
                <a:cs typeface="Nunito"/>
                <a:sym typeface="Nunito"/>
              </a:rPr>
              <a:t> </a:t>
            </a:r>
            <a:r>
              <a:rPr b="1" lang="en" sz="1400">
                <a:solidFill>
                  <a:srgbClr val="669900"/>
                </a:solidFill>
                <a:latin typeface="Nunito"/>
                <a:ea typeface="Nunito"/>
                <a:cs typeface="Nunito"/>
                <a:sym typeface="Nunito"/>
              </a:rPr>
              <a:t>alt</a:t>
            </a:r>
            <a:r>
              <a:rPr b="1" lang="en" sz="1400">
                <a:solidFill>
                  <a:srgbClr val="999999"/>
                </a:solidFill>
                <a:latin typeface="Nunito"/>
                <a:ea typeface="Nunito"/>
                <a:cs typeface="Nunito"/>
                <a:sym typeface="Nunito"/>
              </a:rPr>
              <a:t>="”</a:t>
            </a:r>
            <a:r>
              <a:rPr b="1" lang="en" sz="1400">
                <a:solidFill>
                  <a:srgbClr val="FF0000"/>
                </a:solidFill>
                <a:latin typeface="Nunito"/>
                <a:ea typeface="Nunito"/>
                <a:cs typeface="Nunito"/>
                <a:sym typeface="Nunito"/>
              </a:rPr>
              <a:t> </a:t>
            </a:r>
            <a:r>
              <a:rPr b="1" lang="en" sz="1400">
                <a:solidFill>
                  <a:srgbClr val="669900"/>
                </a:solidFill>
                <a:latin typeface="Nunito"/>
                <a:ea typeface="Nunito"/>
                <a:cs typeface="Nunito"/>
                <a:sym typeface="Nunito"/>
              </a:rPr>
              <a:t>width</a:t>
            </a:r>
            <a:r>
              <a:rPr b="1" lang="en" sz="1400">
                <a:solidFill>
                  <a:srgbClr val="999999"/>
                </a:solidFill>
                <a:latin typeface="Nunito"/>
                <a:ea typeface="Nunito"/>
                <a:cs typeface="Nunito"/>
                <a:sym typeface="Nunito"/>
              </a:rPr>
              <a:t>=”</a:t>
            </a:r>
            <a:r>
              <a:rPr b="1" lang="en" sz="1400">
                <a:solidFill>
                  <a:srgbClr val="0077AA"/>
                </a:solidFill>
                <a:latin typeface="Nunito"/>
                <a:ea typeface="Nunito"/>
                <a:cs typeface="Nunito"/>
                <a:sym typeface="Nunito"/>
              </a:rPr>
              <a:t>500</a:t>
            </a:r>
            <a:r>
              <a:rPr b="1" lang="en" sz="1400">
                <a:solidFill>
                  <a:srgbClr val="999999"/>
                </a:solidFill>
                <a:latin typeface="Nunito"/>
                <a:ea typeface="Nunito"/>
                <a:cs typeface="Nunito"/>
                <a:sym typeface="Nunito"/>
              </a:rPr>
              <a:t>”</a:t>
            </a:r>
            <a:r>
              <a:rPr b="1" lang="en" sz="1400">
                <a:solidFill>
                  <a:srgbClr val="FF0000"/>
                </a:solidFill>
                <a:latin typeface="Nunito"/>
                <a:ea typeface="Nunito"/>
                <a:cs typeface="Nunito"/>
                <a:sym typeface="Nunito"/>
              </a:rPr>
              <a:t> </a:t>
            </a:r>
            <a:r>
              <a:rPr b="1" lang="en" sz="1400">
                <a:solidFill>
                  <a:srgbClr val="669900"/>
                </a:solidFill>
                <a:latin typeface="Nunito"/>
                <a:ea typeface="Nunito"/>
                <a:cs typeface="Nunito"/>
                <a:sym typeface="Nunito"/>
              </a:rPr>
              <a:t>height</a:t>
            </a:r>
            <a:r>
              <a:rPr b="1" lang="en" sz="1400">
                <a:solidFill>
                  <a:srgbClr val="999999"/>
                </a:solidFill>
                <a:latin typeface="Nunito"/>
                <a:ea typeface="Nunito"/>
                <a:cs typeface="Nunito"/>
                <a:sym typeface="Nunito"/>
              </a:rPr>
              <a:t>=”</a:t>
            </a:r>
            <a:r>
              <a:rPr b="1" lang="en" sz="1400">
                <a:solidFill>
                  <a:srgbClr val="0077AA"/>
                </a:solidFill>
                <a:latin typeface="Nunito"/>
                <a:ea typeface="Nunito"/>
                <a:cs typeface="Nunito"/>
                <a:sym typeface="Nunito"/>
              </a:rPr>
              <a:t>600</a:t>
            </a:r>
            <a:r>
              <a:rPr b="1" lang="en" sz="1400">
                <a:solidFill>
                  <a:srgbClr val="999999"/>
                </a:solidFill>
                <a:latin typeface="Nunito"/>
                <a:ea typeface="Nunito"/>
                <a:cs typeface="Nunito"/>
                <a:sym typeface="Nunito"/>
              </a:rPr>
              <a:t>”</a:t>
            </a:r>
            <a:r>
              <a:rPr b="1" lang="en" sz="1400">
                <a:solidFill>
                  <a:srgbClr val="0000CD"/>
                </a:solidFill>
                <a:latin typeface="Nunito"/>
                <a:ea typeface="Nunito"/>
                <a:cs typeface="Nunito"/>
                <a:sym typeface="Nunito"/>
              </a:rPr>
              <a:t>&gt;</a:t>
            </a:r>
            <a:endParaRPr b="1" sz="1200">
              <a:solidFill>
                <a:srgbClr val="0000CD"/>
              </a:solidFill>
              <a:latin typeface="Nunito"/>
              <a:ea typeface="Nunito"/>
              <a:cs typeface="Nunito"/>
              <a:sym typeface="Nunito"/>
            </a:endParaRPr>
          </a:p>
          <a:p>
            <a:pPr indent="0" lvl="0" marL="0" rtl="0" algn="l">
              <a:spcBef>
                <a:spcPts val="1600"/>
              </a:spcBef>
              <a:spcAft>
                <a:spcPts val="0"/>
              </a:spcAft>
              <a:buNone/>
            </a:pPr>
            <a:r>
              <a:rPr b="1" lang="en" sz="1100">
                <a:solidFill>
                  <a:schemeClr val="dk1"/>
                </a:solidFill>
                <a:latin typeface="Nunito"/>
                <a:ea typeface="Nunito"/>
                <a:cs typeface="Nunito"/>
                <a:sym typeface="Nunito"/>
              </a:rPr>
              <a:t>For images, add alt text to make image usable to others, and helps with debugging later when you name something 500th gel pic</a:t>
            </a:r>
            <a:endParaRPr b="1" sz="1100">
              <a:solidFill>
                <a:schemeClr val="dk1"/>
              </a:solidFill>
              <a:latin typeface="Nunito"/>
              <a:ea typeface="Nunito"/>
              <a:cs typeface="Nunito"/>
              <a:sym typeface="Nunito"/>
            </a:endParaRPr>
          </a:p>
          <a:p>
            <a:pPr indent="0" lvl="0" marL="0" rtl="0" algn="l">
              <a:lnSpc>
                <a:spcPct val="110795"/>
              </a:lnSpc>
              <a:spcBef>
                <a:spcPts val="1600"/>
              </a:spcBef>
              <a:spcAft>
                <a:spcPts val="0"/>
              </a:spcAft>
              <a:buNone/>
            </a:pPr>
            <a:r>
              <a:t/>
            </a:r>
            <a:endParaRPr b="1" sz="1100">
              <a:solidFill>
                <a:srgbClr val="000000"/>
              </a:solidFill>
              <a:latin typeface="Nunito"/>
              <a:ea typeface="Nunito"/>
              <a:cs typeface="Nunito"/>
              <a:sym typeface="Nunito"/>
            </a:endParaRPr>
          </a:p>
        </p:txBody>
      </p:sp>
      <p:sp>
        <p:nvSpPr>
          <p:cNvPr id="149" name="Google Shape;149;p25"/>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53" name="Shape 153"/>
        <p:cNvGrpSpPr/>
        <p:nvPr/>
      </p:nvGrpSpPr>
      <p:grpSpPr>
        <a:xfrm>
          <a:off x="0" y="0"/>
          <a:ext cx="0" cy="0"/>
          <a:chOff x="0" y="0"/>
          <a:chExt cx="0" cy="0"/>
        </a:xfrm>
      </p:grpSpPr>
      <p:sp>
        <p:nvSpPr>
          <p:cNvPr id="154" name="Google Shape;154;p26"/>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26"/>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Classes vs ids</a:t>
            </a:r>
            <a:endParaRPr>
              <a:solidFill>
                <a:srgbClr val="FFFFFF"/>
              </a:solidFill>
              <a:latin typeface="Nunito ExtraBold"/>
              <a:ea typeface="Nunito ExtraBold"/>
              <a:cs typeface="Nunito ExtraBold"/>
              <a:sym typeface="Nunito ExtraBold"/>
            </a:endParaRPr>
          </a:p>
        </p:txBody>
      </p:sp>
      <p:sp>
        <p:nvSpPr>
          <p:cNvPr id="156" name="Google Shape;156;p26"/>
          <p:cNvSpPr txBox="1"/>
          <p:nvPr>
            <p:ph idx="1" type="body"/>
          </p:nvPr>
        </p:nvSpPr>
        <p:spPr>
          <a:xfrm>
            <a:off x="311700" y="1152475"/>
            <a:ext cx="79971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1600"/>
              </a:spcBef>
              <a:spcAft>
                <a:spcPts val="0"/>
              </a:spcAft>
              <a:buNone/>
            </a:pPr>
            <a:r>
              <a:rPr lang="en" sz="1400">
                <a:solidFill>
                  <a:schemeClr val="dk1"/>
                </a:solidFill>
                <a:latin typeface="Nunito"/>
                <a:ea typeface="Nunito"/>
                <a:cs typeface="Nunito"/>
                <a:sym typeface="Nunito"/>
              </a:rPr>
              <a:t>HTML has both classes and ids, and the difference is important to JS</a:t>
            </a:r>
            <a:endParaRPr sz="1400">
              <a:solidFill>
                <a:schemeClr val="dk1"/>
              </a:solidFill>
              <a:latin typeface="Nunito"/>
              <a:ea typeface="Nunito"/>
              <a:cs typeface="Nunito"/>
              <a:sym typeface="Nunito"/>
            </a:endParaRPr>
          </a:p>
          <a:p>
            <a:pPr indent="-317500" lvl="0" marL="457200" rtl="0" algn="l">
              <a:spcBef>
                <a:spcPts val="1600"/>
              </a:spcBef>
              <a:spcAft>
                <a:spcPts val="0"/>
              </a:spcAft>
              <a:buClr>
                <a:schemeClr val="dk1"/>
              </a:buClr>
              <a:buSzPts val="1400"/>
              <a:buFont typeface="Nunito"/>
              <a:buChar char="●"/>
            </a:pPr>
            <a:r>
              <a:rPr lang="en" sz="1400">
                <a:solidFill>
                  <a:schemeClr val="dk1"/>
                </a:solidFill>
                <a:latin typeface="Nunito"/>
                <a:ea typeface="Nunito"/>
                <a:cs typeface="Nunito"/>
                <a:sym typeface="Nunito"/>
              </a:rPr>
              <a:t>Id should be a UNIQUE entity on the page, it should not appear more than once</a:t>
            </a:r>
            <a:endParaRPr sz="1400">
              <a:solidFill>
                <a:schemeClr val="dk1"/>
              </a:solidFill>
              <a:latin typeface="Nunito"/>
              <a:ea typeface="Nunito"/>
              <a:cs typeface="Nunito"/>
              <a:sym typeface="Nunito"/>
            </a:endParaRPr>
          </a:p>
          <a:p>
            <a:pPr indent="-317500" lvl="0" marL="457200" rtl="0" algn="l">
              <a:spcBef>
                <a:spcPts val="0"/>
              </a:spcBef>
              <a:spcAft>
                <a:spcPts val="0"/>
              </a:spcAft>
              <a:buClr>
                <a:schemeClr val="dk1"/>
              </a:buClr>
              <a:buSzPts val="1400"/>
              <a:buFont typeface="Nunito"/>
              <a:buChar char="●"/>
            </a:pPr>
            <a:r>
              <a:rPr lang="en" sz="1400">
                <a:solidFill>
                  <a:schemeClr val="dk1"/>
                </a:solidFill>
                <a:latin typeface="Nunito"/>
                <a:ea typeface="Nunito"/>
                <a:cs typeface="Nunito"/>
                <a:sym typeface="Nunito"/>
              </a:rPr>
              <a:t>Classes should be for NON-UNIQUE entities on the page</a:t>
            </a:r>
            <a:endParaRPr sz="1400">
              <a:solidFill>
                <a:schemeClr val="dk1"/>
              </a:solidFill>
              <a:latin typeface="Nunito"/>
              <a:ea typeface="Nunito"/>
              <a:cs typeface="Nunito"/>
              <a:sym typeface="Nunito"/>
            </a:endParaRPr>
          </a:p>
          <a:p>
            <a:pPr indent="0" lvl="0" marL="0" rtl="0" algn="l">
              <a:lnSpc>
                <a:spcPct val="110795"/>
              </a:lnSpc>
              <a:spcBef>
                <a:spcPts val="1600"/>
              </a:spcBef>
              <a:spcAft>
                <a:spcPts val="0"/>
              </a:spcAft>
              <a:buNone/>
            </a:pPr>
            <a:r>
              <a:t/>
            </a:r>
            <a:endParaRPr b="1" sz="1100">
              <a:solidFill>
                <a:srgbClr val="000000"/>
              </a:solidFill>
              <a:latin typeface="Nunito"/>
              <a:ea typeface="Nunito"/>
              <a:cs typeface="Nunito"/>
              <a:sym typeface="Nunito"/>
            </a:endParaRPr>
          </a:p>
        </p:txBody>
      </p:sp>
      <p:sp>
        <p:nvSpPr>
          <p:cNvPr id="157" name="Google Shape;157;p26"/>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7"/>
          <p:cNvSpPr txBox="1"/>
          <p:nvPr>
            <p:ph type="ctrTitle"/>
          </p:nvPr>
        </p:nvSpPr>
        <p:spPr>
          <a:xfrm>
            <a:off x="311702" y="277975"/>
            <a:ext cx="6764700" cy="2519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Nunito SemiBold"/>
                <a:ea typeface="Nunito SemiBold"/>
                <a:cs typeface="Nunito SemiBold"/>
                <a:sym typeface="Nunito SemiBold"/>
              </a:rPr>
              <a:t>CSS</a:t>
            </a:r>
            <a:endParaRPr>
              <a:latin typeface="Nunito SemiBold"/>
              <a:ea typeface="Nunito SemiBold"/>
              <a:cs typeface="Nunito SemiBold"/>
              <a:sym typeface="Nunito SemiBo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66" name="Shape 166"/>
        <p:cNvGrpSpPr/>
        <p:nvPr/>
      </p:nvGrpSpPr>
      <p:grpSpPr>
        <a:xfrm>
          <a:off x="0" y="0"/>
          <a:ext cx="0" cy="0"/>
          <a:chOff x="0" y="0"/>
          <a:chExt cx="0" cy="0"/>
        </a:xfrm>
      </p:grpSpPr>
      <p:sp>
        <p:nvSpPr>
          <p:cNvPr id="167" name="Google Shape;167;p28"/>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28"/>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Basics</a:t>
            </a:r>
            <a:endParaRPr>
              <a:solidFill>
                <a:srgbClr val="FFFFFF"/>
              </a:solidFill>
              <a:latin typeface="Nunito ExtraBold"/>
              <a:ea typeface="Nunito ExtraBold"/>
              <a:cs typeface="Nunito ExtraBold"/>
              <a:sym typeface="Nunito ExtraBold"/>
            </a:endParaRPr>
          </a:p>
        </p:txBody>
      </p:sp>
      <p:sp>
        <p:nvSpPr>
          <p:cNvPr id="169" name="Google Shape;169;p28"/>
          <p:cNvSpPr txBox="1"/>
          <p:nvPr>
            <p:ph idx="1" type="body"/>
          </p:nvPr>
        </p:nvSpPr>
        <p:spPr>
          <a:xfrm>
            <a:off x="311700" y="1152475"/>
            <a:ext cx="79971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1600"/>
              </a:spcBef>
              <a:spcAft>
                <a:spcPts val="0"/>
              </a:spcAft>
              <a:buNone/>
            </a:pPr>
            <a:r>
              <a:rPr lang="en" sz="1400">
                <a:solidFill>
                  <a:schemeClr val="dk1"/>
                </a:solidFill>
                <a:latin typeface="Nunito"/>
                <a:ea typeface="Nunito"/>
                <a:cs typeface="Nunito"/>
                <a:sym typeface="Nunito"/>
              </a:rPr>
              <a:t>CSS is pretty simple, you define classes and ids in HTML, and in a CSS, you manipulate and change the layout of those elements. </a:t>
            </a:r>
            <a:endParaRPr sz="1400">
              <a:solidFill>
                <a:schemeClr val="dk1"/>
              </a:solidFill>
              <a:latin typeface="Nunito"/>
              <a:ea typeface="Nunito"/>
              <a:cs typeface="Nunito"/>
              <a:sym typeface="Nunito"/>
            </a:endParaRPr>
          </a:p>
          <a:p>
            <a:pPr indent="0" lvl="0" marL="0" rtl="0" algn="l">
              <a:spcBef>
                <a:spcPts val="1600"/>
              </a:spcBef>
              <a:spcAft>
                <a:spcPts val="0"/>
              </a:spcAft>
              <a:buNone/>
            </a:pPr>
            <a:r>
              <a:rPr lang="en" sz="1400">
                <a:solidFill>
                  <a:schemeClr val="dk1"/>
                </a:solidFill>
                <a:latin typeface="Nunito"/>
                <a:ea typeface="Nunito"/>
                <a:cs typeface="Nunito"/>
                <a:sym typeface="Nunito"/>
              </a:rPr>
              <a:t>The following website should let you do pretty much whatever you want in CSS</a:t>
            </a:r>
            <a:endParaRPr sz="1400">
              <a:solidFill>
                <a:schemeClr val="dk1"/>
              </a:solidFill>
              <a:latin typeface="Nunito"/>
              <a:ea typeface="Nunito"/>
              <a:cs typeface="Nunito"/>
              <a:sym typeface="Nunito"/>
            </a:endParaRPr>
          </a:p>
          <a:p>
            <a:pPr indent="0" lvl="0" marL="0" rtl="0" algn="l">
              <a:spcBef>
                <a:spcPts val="1600"/>
              </a:spcBef>
              <a:spcAft>
                <a:spcPts val="0"/>
              </a:spcAft>
              <a:buNone/>
            </a:pPr>
            <a:r>
              <a:rPr lang="en" sz="1100" u="sng">
                <a:solidFill>
                  <a:schemeClr val="hlink"/>
                </a:solidFill>
                <a:hlinkClick r:id="rId3"/>
              </a:rPr>
              <a:t>https://www.w3schools.com/css/default.asp</a:t>
            </a:r>
            <a:endParaRPr sz="1400">
              <a:solidFill>
                <a:schemeClr val="dk1"/>
              </a:solidFill>
              <a:latin typeface="Nunito"/>
              <a:ea typeface="Nunito"/>
              <a:cs typeface="Nunito"/>
              <a:sym typeface="Nunito"/>
            </a:endParaRPr>
          </a:p>
          <a:p>
            <a:pPr indent="0" lvl="0" marL="0" rtl="0" algn="l">
              <a:spcBef>
                <a:spcPts val="1600"/>
              </a:spcBef>
              <a:spcAft>
                <a:spcPts val="0"/>
              </a:spcAft>
              <a:buNone/>
            </a:pPr>
            <a:r>
              <a:rPr lang="en" sz="1400">
                <a:solidFill>
                  <a:schemeClr val="dk1"/>
                </a:solidFill>
                <a:latin typeface="Nunito"/>
                <a:ea typeface="Nunito"/>
                <a:cs typeface="Nunito"/>
                <a:sym typeface="Nunito"/>
              </a:rPr>
              <a:t>And here’s a reference sheet</a:t>
            </a:r>
            <a:endParaRPr sz="1400">
              <a:solidFill>
                <a:schemeClr val="dk1"/>
              </a:solidFill>
              <a:latin typeface="Nunito"/>
              <a:ea typeface="Nunito"/>
              <a:cs typeface="Nunito"/>
              <a:sym typeface="Nunito"/>
            </a:endParaRPr>
          </a:p>
          <a:p>
            <a:pPr indent="0" lvl="0" marL="0" rtl="0" algn="l">
              <a:spcBef>
                <a:spcPts val="1600"/>
              </a:spcBef>
              <a:spcAft>
                <a:spcPts val="1600"/>
              </a:spcAft>
              <a:buNone/>
            </a:pPr>
            <a:r>
              <a:rPr lang="en" sz="1100" u="sng">
                <a:solidFill>
                  <a:schemeClr val="hlink"/>
                </a:solidFill>
                <a:hlinkClick r:id="rId4"/>
              </a:rPr>
              <a:t>https://www.w3schools.com/cssref/default.asp</a:t>
            </a:r>
            <a:endParaRPr sz="1400">
              <a:solidFill>
                <a:schemeClr val="dk1"/>
              </a:solidFill>
              <a:latin typeface="Nunito"/>
              <a:ea typeface="Nunito"/>
              <a:cs typeface="Nunito"/>
              <a:sym typeface="Nunito"/>
            </a:endParaRPr>
          </a:p>
        </p:txBody>
      </p:sp>
      <p:sp>
        <p:nvSpPr>
          <p:cNvPr id="170" name="Google Shape;170;p28"/>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74" name="Shape 174"/>
        <p:cNvGrpSpPr/>
        <p:nvPr/>
      </p:nvGrpSpPr>
      <p:grpSpPr>
        <a:xfrm>
          <a:off x="0" y="0"/>
          <a:ext cx="0" cy="0"/>
          <a:chOff x="0" y="0"/>
          <a:chExt cx="0" cy="0"/>
        </a:xfrm>
      </p:grpSpPr>
      <p:sp>
        <p:nvSpPr>
          <p:cNvPr id="175" name="Google Shape;175;p29"/>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29"/>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Bootstrap</a:t>
            </a:r>
            <a:endParaRPr>
              <a:solidFill>
                <a:srgbClr val="FFFFFF"/>
              </a:solidFill>
              <a:latin typeface="Nunito ExtraBold"/>
              <a:ea typeface="Nunito ExtraBold"/>
              <a:cs typeface="Nunito ExtraBold"/>
              <a:sym typeface="Nunito ExtraBold"/>
            </a:endParaRPr>
          </a:p>
        </p:txBody>
      </p:sp>
      <p:sp>
        <p:nvSpPr>
          <p:cNvPr id="177" name="Google Shape;177;p29"/>
          <p:cNvSpPr txBox="1"/>
          <p:nvPr>
            <p:ph idx="1" type="body"/>
          </p:nvPr>
        </p:nvSpPr>
        <p:spPr>
          <a:xfrm>
            <a:off x="311700" y="1152475"/>
            <a:ext cx="7997100" cy="38166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200"/>
              </a:spcBef>
              <a:spcAft>
                <a:spcPts val="0"/>
              </a:spcAft>
              <a:buNone/>
            </a:pPr>
            <a:r>
              <a:rPr lang="en" sz="1400">
                <a:solidFill>
                  <a:schemeClr val="dk1"/>
                </a:solidFill>
                <a:latin typeface="Nunito"/>
                <a:ea typeface="Nunito"/>
                <a:cs typeface="Nunito"/>
                <a:sym typeface="Nunito"/>
              </a:rPr>
              <a:t>One of the most important parts of CSS is bootstrap.</a:t>
            </a:r>
            <a:endParaRPr sz="1400">
              <a:solidFill>
                <a:schemeClr val="dk1"/>
              </a:solidFill>
              <a:latin typeface="Nunito"/>
              <a:ea typeface="Nunito"/>
              <a:cs typeface="Nunito"/>
              <a:sym typeface="Nunito"/>
            </a:endParaRPr>
          </a:p>
          <a:p>
            <a:pPr indent="0" lvl="0" marL="0" rtl="0" algn="l">
              <a:lnSpc>
                <a:spcPct val="100000"/>
              </a:lnSpc>
              <a:spcBef>
                <a:spcPts val="200"/>
              </a:spcBef>
              <a:spcAft>
                <a:spcPts val="0"/>
              </a:spcAft>
              <a:buNone/>
            </a:pPr>
            <a:r>
              <a:rPr lang="en" sz="1400">
                <a:solidFill>
                  <a:schemeClr val="dk1"/>
                </a:solidFill>
                <a:latin typeface="Nunito"/>
                <a:ea typeface="Nunito"/>
                <a:cs typeface="Nunito"/>
                <a:sym typeface="Nunito"/>
              </a:rPr>
              <a:t>It makes your web page responsive and follow a 12-wide grid.</a:t>
            </a:r>
            <a:endParaRPr sz="1400">
              <a:solidFill>
                <a:schemeClr val="dk1"/>
              </a:solidFill>
              <a:latin typeface="Nunito"/>
              <a:ea typeface="Nunito"/>
              <a:cs typeface="Nunito"/>
              <a:sym typeface="Nunito"/>
            </a:endParaRPr>
          </a:p>
          <a:p>
            <a:pPr indent="0" lvl="0" marL="0" rtl="0" algn="l">
              <a:lnSpc>
                <a:spcPct val="100000"/>
              </a:lnSpc>
              <a:spcBef>
                <a:spcPts val="200"/>
              </a:spcBef>
              <a:spcAft>
                <a:spcPts val="0"/>
              </a:spcAft>
              <a:buClr>
                <a:schemeClr val="dk1"/>
              </a:buClr>
              <a:buSzPts val="1100"/>
              <a:buFont typeface="Arial"/>
              <a:buNone/>
            </a:pPr>
            <a:r>
              <a:rPr b="1" lang="en" sz="600">
                <a:solidFill>
                  <a:schemeClr val="dk1"/>
                </a:solidFill>
                <a:latin typeface="Nunito"/>
                <a:ea typeface="Nunito"/>
                <a:cs typeface="Nunito"/>
                <a:sym typeface="Nunito"/>
              </a:rPr>
              <a:t>&lt;div class="row"&gt;</a:t>
            </a:r>
            <a:endParaRPr b="1" sz="600">
              <a:solidFill>
                <a:schemeClr val="dk1"/>
              </a:solidFill>
              <a:latin typeface="Nunito"/>
              <a:ea typeface="Nunito"/>
              <a:cs typeface="Nunito"/>
              <a:sym typeface="Nunito"/>
            </a:endParaRPr>
          </a:p>
          <a:p>
            <a:pPr indent="0" lvl="0" marL="0" rtl="0" algn="l">
              <a:lnSpc>
                <a:spcPct val="100000"/>
              </a:lnSpc>
              <a:spcBef>
                <a:spcPts val="200"/>
              </a:spcBef>
              <a:spcAft>
                <a:spcPts val="0"/>
              </a:spcAft>
              <a:buClr>
                <a:schemeClr val="dk1"/>
              </a:buClr>
              <a:buSzPts val="1100"/>
              <a:buFont typeface="Arial"/>
              <a:buNone/>
            </a:pPr>
            <a:r>
              <a:rPr b="1" lang="en" sz="600">
                <a:solidFill>
                  <a:schemeClr val="dk1"/>
                </a:solidFill>
                <a:latin typeface="Nunito"/>
                <a:ea typeface="Nunito"/>
                <a:cs typeface="Nunito"/>
                <a:sym typeface="Nunito"/>
              </a:rPr>
              <a:t>                    &lt;div class="col-lg-6 col-md-6 col-sm-12 col-xs-12</a:t>
            </a:r>
            <a:r>
              <a:rPr lang="en" sz="600">
                <a:solidFill>
                  <a:schemeClr val="dk1"/>
                </a:solidFill>
                <a:latin typeface="Nunito"/>
                <a:ea typeface="Nunito"/>
                <a:cs typeface="Nunito"/>
                <a:sym typeface="Nunito"/>
              </a:rPr>
              <a:t> expand-on-hover"&gt;</a:t>
            </a:r>
            <a:endParaRPr sz="600">
              <a:solidFill>
                <a:schemeClr val="dk1"/>
              </a:solidFill>
              <a:latin typeface="Nunito"/>
              <a:ea typeface="Nunito"/>
              <a:cs typeface="Nunito"/>
              <a:sym typeface="Nunito"/>
            </a:endParaRPr>
          </a:p>
          <a:p>
            <a:pPr indent="0" lvl="0" marL="0" rtl="0" algn="l">
              <a:lnSpc>
                <a:spcPct val="100000"/>
              </a:lnSpc>
              <a:spcBef>
                <a:spcPts val="200"/>
              </a:spcBef>
              <a:spcAft>
                <a:spcPts val="0"/>
              </a:spcAft>
              <a:buClr>
                <a:schemeClr val="dk1"/>
              </a:buClr>
              <a:buSzPts val="1100"/>
              <a:buFont typeface="Arial"/>
              <a:buNone/>
            </a:pPr>
            <a:r>
              <a:rPr lang="en" sz="600">
                <a:solidFill>
                  <a:schemeClr val="dk1"/>
                </a:solidFill>
                <a:latin typeface="Nunito"/>
                <a:ea typeface="Nunito"/>
                <a:cs typeface="Nunito"/>
                <a:sym typeface="Nunito"/>
              </a:rPr>
              <a:t>                        &lt;a target="blank" href="https://2019.igem.org/Team:Calgary/BOT"&gt;</a:t>
            </a:r>
            <a:endParaRPr sz="600">
              <a:solidFill>
                <a:schemeClr val="dk1"/>
              </a:solidFill>
              <a:latin typeface="Nunito"/>
              <a:ea typeface="Nunito"/>
              <a:cs typeface="Nunito"/>
              <a:sym typeface="Nunito"/>
            </a:endParaRPr>
          </a:p>
          <a:p>
            <a:pPr indent="0" lvl="0" marL="0" rtl="0" algn="l">
              <a:lnSpc>
                <a:spcPct val="100000"/>
              </a:lnSpc>
              <a:spcBef>
                <a:spcPts val="200"/>
              </a:spcBef>
              <a:spcAft>
                <a:spcPts val="0"/>
              </a:spcAft>
              <a:buClr>
                <a:schemeClr val="dk1"/>
              </a:buClr>
              <a:buSzPts val="1100"/>
              <a:buFont typeface="Arial"/>
              <a:buNone/>
            </a:pPr>
            <a:r>
              <a:rPr lang="en" sz="600">
                <a:solidFill>
                  <a:schemeClr val="dk1"/>
                </a:solidFill>
                <a:latin typeface="Nunito"/>
                <a:ea typeface="Nunito"/>
                <a:cs typeface="Nunito"/>
                <a:sym typeface="Nunito"/>
              </a:rPr>
              <a:t>                            &lt;div class="container__sources"&gt;</a:t>
            </a:r>
            <a:endParaRPr sz="600">
              <a:solidFill>
                <a:schemeClr val="dk1"/>
              </a:solidFill>
              <a:latin typeface="Nunito"/>
              <a:ea typeface="Nunito"/>
              <a:cs typeface="Nunito"/>
              <a:sym typeface="Nunito"/>
            </a:endParaRPr>
          </a:p>
          <a:p>
            <a:pPr indent="0" lvl="0" marL="0" rtl="0" algn="l">
              <a:lnSpc>
                <a:spcPct val="100000"/>
              </a:lnSpc>
              <a:spcBef>
                <a:spcPts val="200"/>
              </a:spcBef>
              <a:spcAft>
                <a:spcPts val="0"/>
              </a:spcAft>
              <a:buClr>
                <a:schemeClr val="dk1"/>
              </a:buClr>
              <a:buSzPts val="1100"/>
              <a:buFont typeface="Arial"/>
              <a:buNone/>
            </a:pPr>
            <a:r>
              <a:rPr lang="en" sz="600">
                <a:solidFill>
                  <a:schemeClr val="dk1"/>
                </a:solidFill>
                <a:latin typeface="Nunito"/>
                <a:ea typeface="Nunito"/>
                <a:cs typeface="Nunito"/>
                <a:sym typeface="Nunito"/>
              </a:rPr>
              <a:t>                                &lt;img src="https://2019.igem.org/wiki/images/7/78/T--Calgary--BOTs-logo.png" width="50%" style="margin-left: auto; margin-right: auto; display: block;" /&gt;</a:t>
            </a:r>
            <a:endParaRPr sz="600">
              <a:solidFill>
                <a:schemeClr val="dk1"/>
              </a:solidFill>
              <a:latin typeface="Nunito"/>
              <a:ea typeface="Nunito"/>
              <a:cs typeface="Nunito"/>
              <a:sym typeface="Nunito"/>
            </a:endParaRPr>
          </a:p>
          <a:p>
            <a:pPr indent="0" lvl="0" marL="0" rtl="0" algn="l">
              <a:lnSpc>
                <a:spcPct val="100000"/>
              </a:lnSpc>
              <a:spcBef>
                <a:spcPts val="200"/>
              </a:spcBef>
              <a:spcAft>
                <a:spcPts val="0"/>
              </a:spcAft>
              <a:buClr>
                <a:schemeClr val="dk1"/>
              </a:buClr>
              <a:buSzPts val="1100"/>
              <a:buFont typeface="Arial"/>
              <a:buNone/>
            </a:pPr>
            <a:r>
              <a:rPr lang="en" sz="600">
                <a:solidFill>
                  <a:schemeClr val="dk1"/>
                </a:solidFill>
                <a:latin typeface="Nunito"/>
                <a:ea typeface="Nunito"/>
                <a:cs typeface="Nunito"/>
                <a:sym typeface="Nunito"/>
              </a:rPr>
              <a:t>                                &lt;div class="sources--cms"&gt;</a:t>
            </a:r>
            <a:endParaRPr sz="600">
              <a:solidFill>
                <a:schemeClr val="dk1"/>
              </a:solidFill>
              <a:latin typeface="Nunito"/>
              <a:ea typeface="Nunito"/>
              <a:cs typeface="Nunito"/>
              <a:sym typeface="Nunito"/>
            </a:endParaRPr>
          </a:p>
          <a:p>
            <a:pPr indent="0" lvl="0" marL="0" rtl="0" algn="l">
              <a:lnSpc>
                <a:spcPct val="100000"/>
              </a:lnSpc>
              <a:spcBef>
                <a:spcPts val="200"/>
              </a:spcBef>
              <a:spcAft>
                <a:spcPts val="0"/>
              </a:spcAft>
              <a:buClr>
                <a:schemeClr val="dk1"/>
              </a:buClr>
              <a:buSzPts val="1100"/>
              <a:buFont typeface="Arial"/>
              <a:buNone/>
            </a:pPr>
            <a:r>
              <a:rPr lang="en" sz="600">
                <a:solidFill>
                  <a:schemeClr val="dk1"/>
                </a:solidFill>
                <a:latin typeface="Nunito"/>
                <a:ea typeface="Nunito"/>
                <a:cs typeface="Nunito"/>
                <a:sym typeface="Nunito"/>
              </a:rPr>
              <a:t>                                    &lt;h3 style="text-align:center"&gt;BOTs&lt;/h3&gt;</a:t>
            </a:r>
            <a:endParaRPr sz="600">
              <a:solidFill>
                <a:schemeClr val="dk1"/>
              </a:solidFill>
              <a:latin typeface="Nunito"/>
              <a:ea typeface="Nunito"/>
              <a:cs typeface="Nunito"/>
              <a:sym typeface="Nunito"/>
            </a:endParaRPr>
          </a:p>
          <a:p>
            <a:pPr indent="0" lvl="0" marL="0" rtl="0" algn="l">
              <a:lnSpc>
                <a:spcPct val="100000"/>
              </a:lnSpc>
              <a:spcBef>
                <a:spcPts val="200"/>
              </a:spcBef>
              <a:spcAft>
                <a:spcPts val="0"/>
              </a:spcAft>
              <a:buClr>
                <a:schemeClr val="dk1"/>
              </a:buClr>
              <a:buSzPts val="1100"/>
              <a:buFont typeface="Arial"/>
              <a:buNone/>
            </a:pPr>
            <a:r>
              <a:rPr lang="en" sz="600">
                <a:solidFill>
                  <a:schemeClr val="dk1"/>
                </a:solidFill>
                <a:latin typeface="Nunito"/>
                <a:ea typeface="Nunito"/>
                <a:cs typeface="Nunito"/>
                <a:sym typeface="Nunito"/>
              </a:rPr>
              <a:t>                                    &lt;p style="text-align:center"&gt;BioBrick Optimization Tool for synthesis&lt;/p&gt;</a:t>
            </a:r>
            <a:endParaRPr sz="600">
              <a:solidFill>
                <a:schemeClr val="dk1"/>
              </a:solidFill>
              <a:latin typeface="Nunito"/>
              <a:ea typeface="Nunito"/>
              <a:cs typeface="Nunito"/>
              <a:sym typeface="Nunito"/>
            </a:endParaRPr>
          </a:p>
          <a:p>
            <a:pPr indent="0" lvl="0" marL="0" rtl="0" algn="l">
              <a:lnSpc>
                <a:spcPct val="100000"/>
              </a:lnSpc>
              <a:spcBef>
                <a:spcPts val="200"/>
              </a:spcBef>
              <a:spcAft>
                <a:spcPts val="0"/>
              </a:spcAft>
              <a:buClr>
                <a:schemeClr val="dk1"/>
              </a:buClr>
              <a:buSzPts val="1100"/>
              <a:buFont typeface="Arial"/>
              <a:buNone/>
            </a:pPr>
            <a:r>
              <a:rPr lang="en" sz="600">
                <a:solidFill>
                  <a:schemeClr val="dk1"/>
                </a:solidFill>
                <a:latin typeface="Nunito"/>
                <a:ea typeface="Nunito"/>
                <a:cs typeface="Nunito"/>
                <a:sym typeface="Nunito"/>
              </a:rPr>
              <a:t>                                    &lt;p&gt;A tool created to help synthetic biologists synthesize BioBricks by removing repeats, optimize gc content, and optimize for expression.&lt;/p&gt;</a:t>
            </a:r>
            <a:endParaRPr sz="600">
              <a:solidFill>
                <a:schemeClr val="dk1"/>
              </a:solidFill>
              <a:latin typeface="Nunito"/>
              <a:ea typeface="Nunito"/>
              <a:cs typeface="Nunito"/>
              <a:sym typeface="Nunito"/>
            </a:endParaRPr>
          </a:p>
          <a:p>
            <a:pPr indent="0" lvl="0" marL="0" rtl="0" algn="l">
              <a:lnSpc>
                <a:spcPct val="100000"/>
              </a:lnSpc>
              <a:spcBef>
                <a:spcPts val="200"/>
              </a:spcBef>
              <a:spcAft>
                <a:spcPts val="0"/>
              </a:spcAft>
              <a:buClr>
                <a:schemeClr val="dk1"/>
              </a:buClr>
              <a:buSzPts val="1100"/>
              <a:buFont typeface="Arial"/>
              <a:buNone/>
            </a:pPr>
            <a:r>
              <a:rPr lang="en" sz="600">
                <a:solidFill>
                  <a:schemeClr val="dk1"/>
                </a:solidFill>
                <a:latin typeface="Nunito"/>
                <a:ea typeface="Nunito"/>
                <a:cs typeface="Nunito"/>
                <a:sym typeface="Nunito"/>
              </a:rPr>
              <a:t>                                &lt;/div&gt;</a:t>
            </a:r>
            <a:endParaRPr sz="600">
              <a:solidFill>
                <a:schemeClr val="dk1"/>
              </a:solidFill>
              <a:latin typeface="Nunito"/>
              <a:ea typeface="Nunito"/>
              <a:cs typeface="Nunito"/>
              <a:sym typeface="Nunito"/>
            </a:endParaRPr>
          </a:p>
          <a:p>
            <a:pPr indent="0" lvl="0" marL="0" rtl="0" algn="l">
              <a:lnSpc>
                <a:spcPct val="100000"/>
              </a:lnSpc>
              <a:spcBef>
                <a:spcPts val="200"/>
              </a:spcBef>
              <a:spcAft>
                <a:spcPts val="0"/>
              </a:spcAft>
              <a:buClr>
                <a:schemeClr val="dk1"/>
              </a:buClr>
              <a:buSzPts val="1100"/>
              <a:buFont typeface="Arial"/>
              <a:buNone/>
            </a:pPr>
            <a:r>
              <a:rPr lang="en" sz="600">
                <a:solidFill>
                  <a:schemeClr val="dk1"/>
                </a:solidFill>
                <a:latin typeface="Nunito"/>
                <a:ea typeface="Nunito"/>
                <a:cs typeface="Nunito"/>
                <a:sym typeface="Nunito"/>
              </a:rPr>
              <a:t>                            &lt;/div&gt;</a:t>
            </a:r>
            <a:endParaRPr sz="600">
              <a:solidFill>
                <a:schemeClr val="dk1"/>
              </a:solidFill>
              <a:latin typeface="Nunito"/>
              <a:ea typeface="Nunito"/>
              <a:cs typeface="Nunito"/>
              <a:sym typeface="Nunito"/>
            </a:endParaRPr>
          </a:p>
          <a:p>
            <a:pPr indent="0" lvl="0" marL="0" rtl="0" algn="l">
              <a:lnSpc>
                <a:spcPct val="100000"/>
              </a:lnSpc>
              <a:spcBef>
                <a:spcPts val="200"/>
              </a:spcBef>
              <a:spcAft>
                <a:spcPts val="0"/>
              </a:spcAft>
              <a:buClr>
                <a:schemeClr val="dk1"/>
              </a:buClr>
              <a:buSzPts val="1100"/>
              <a:buFont typeface="Arial"/>
              <a:buNone/>
            </a:pPr>
            <a:r>
              <a:rPr lang="en" sz="600">
                <a:solidFill>
                  <a:schemeClr val="dk1"/>
                </a:solidFill>
                <a:latin typeface="Nunito"/>
                <a:ea typeface="Nunito"/>
                <a:cs typeface="Nunito"/>
                <a:sym typeface="Nunito"/>
              </a:rPr>
              <a:t>                        &lt;/a&gt;</a:t>
            </a:r>
            <a:endParaRPr sz="600">
              <a:solidFill>
                <a:schemeClr val="dk1"/>
              </a:solidFill>
              <a:latin typeface="Nunito"/>
              <a:ea typeface="Nunito"/>
              <a:cs typeface="Nunito"/>
              <a:sym typeface="Nunito"/>
            </a:endParaRPr>
          </a:p>
          <a:p>
            <a:pPr indent="0" lvl="0" marL="0" rtl="0" algn="l">
              <a:lnSpc>
                <a:spcPct val="100000"/>
              </a:lnSpc>
              <a:spcBef>
                <a:spcPts val="200"/>
              </a:spcBef>
              <a:spcAft>
                <a:spcPts val="0"/>
              </a:spcAft>
              <a:buClr>
                <a:schemeClr val="dk1"/>
              </a:buClr>
              <a:buSzPts val="1100"/>
              <a:buFont typeface="Arial"/>
              <a:buNone/>
            </a:pPr>
            <a:r>
              <a:rPr lang="en" sz="600">
                <a:solidFill>
                  <a:schemeClr val="dk1"/>
                </a:solidFill>
                <a:latin typeface="Nunito"/>
                <a:ea typeface="Nunito"/>
                <a:cs typeface="Nunito"/>
                <a:sym typeface="Nunito"/>
              </a:rPr>
              <a:t>                    </a:t>
            </a:r>
            <a:r>
              <a:rPr b="1" lang="en" sz="600">
                <a:solidFill>
                  <a:schemeClr val="dk1"/>
                </a:solidFill>
                <a:latin typeface="Nunito"/>
                <a:ea typeface="Nunito"/>
                <a:cs typeface="Nunito"/>
                <a:sym typeface="Nunito"/>
              </a:rPr>
              <a:t>&lt;/div&gt;</a:t>
            </a:r>
            <a:endParaRPr b="1" sz="600">
              <a:solidFill>
                <a:schemeClr val="dk1"/>
              </a:solidFill>
              <a:latin typeface="Nunito"/>
              <a:ea typeface="Nunito"/>
              <a:cs typeface="Nunito"/>
              <a:sym typeface="Nunito"/>
            </a:endParaRPr>
          </a:p>
          <a:p>
            <a:pPr indent="0" lvl="0" marL="0" rtl="0" algn="l">
              <a:lnSpc>
                <a:spcPct val="100000"/>
              </a:lnSpc>
              <a:spcBef>
                <a:spcPts val="200"/>
              </a:spcBef>
              <a:spcAft>
                <a:spcPts val="0"/>
              </a:spcAft>
              <a:buClr>
                <a:schemeClr val="dk1"/>
              </a:buClr>
              <a:buSzPts val="1100"/>
              <a:buFont typeface="Arial"/>
              <a:buNone/>
            </a:pPr>
            <a:r>
              <a:rPr b="1" lang="en" sz="600">
                <a:solidFill>
                  <a:schemeClr val="dk1"/>
                </a:solidFill>
                <a:latin typeface="Nunito"/>
                <a:ea typeface="Nunito"/>
                <a:cs typeface="Nunito"/>
                <a:sym typeface="Nunito"/>
              </a:rPr>
              <a:t>                    &lt;div class="col-lg-6 col-md-6 col-sm-12 col-xs-12</a:t>
            </a:r>
            <a:r>
              <a:rPr lang="en" sz="600">
                <a:solidFill>
                  <a:schemeClr val="dk1"/>
                </a:solidFill>
                <a:latin typeface="Nunito"/>
                <a:ea typeface="Nunito"/>
                <a:cs typeface="Nunito"/>
                <a:sym typeface="Nunito"/>
              </a:rPr>
              <a:t> expand-on-hover"&gt;</a:t>
            </a:r>
            <a:endParaRPr sz="600">
              <a:solidFill>
                <a:schemeClr val="dk1"/>
              </a:solidFill>
              <a:latin typeface="Nunito"/>
              <a:ea typeface="Nunito"/>
              <a:cs typeface="Nunito"/>
              <a:sym typeface="Nunito"/>
            </a:endParaRPr>
          </a:p>
          <a:p>
            <a:pPr indent="0" lvl="0" marL="0" rtl="0" algn="l">
              <a:lnSpc>
                <a:spcPct val="100000"/>
              </a:lnSpc>
              <a:spcBef>
                <a:spcPts val="200"/>
              </a:spcBef>
              <a:spcAft>
                <a:spcPts val="0"/>
              </a:spcAft>
              <a:buClr>
                <a:schemeClr val="dk1"/>
              </a:buClr>
              <a:buSzPts val="1100"/>
              <a:buFont typeface="Arial"/>
              <a:buNone/>
            </a:pPr>
            <a:r>
              <a:rPr lang="en" sz="600">
                <a:solidFill>
                  <a:schemeClr val="dk1"/>
                </a:solidFill>
                <a:latin typeface="Nunito"/>
                <a:ea typeface="Nunito"/>
                <a:cs typeface="Nunito"/>
                <a:sym typeface="Nunito"/>
              </a:rPr>
              <a:t>                        &lt;a target="blank" href="https://2019.igem.org/Team:Calgary/iGAM"&gt;</a:t>
            </a:r>
            <a:endParaRPr sz="600">
              <a:solidFill>
                <a:schemeClr val="dk1"/>
              </a:solidFill>
              <a:latin typeface="Nunito"/>
              <a:ea typeface="Nunito"/>
              <a:cs typeface="Nunito"/>
              <a:sym typeface="Nunito"/>
            </a:endParaRPr>
          </a:p>
          <a:p>
            <a:pPr indent="0" lvl="0" marL="0" rtl="0" algn="l">
              <a:lnSpc>
                <a:spcPct val="100000"/>
              </a:lnSpc>
              <a:spcBef>
                <a:spcPts val="200"/>
              </a:spcBef>
              <a:spcAft>
                <a:spcPts val="0"/>
              </a:spcAft>
              <a:buClr>
                <a:schemeClr val="dk1"/>
              </a:buClr>
              <a:buSzPts val="1100"/>
              <a:buFont typeface="Arial"/>
              <a:buNone/>
            </a:pPr>
            <a:r>
              <a:rPr lang="en" sz="600">
                <a:solidFill>
                  <a:schemeClr val="dk1"/>
                </a:solidFill>
                <a:latin typeface="Nunito"/>
                <a:ea typeface="Nunito"/>
                <a:cs typeface="Nunito"/>
                <a:sym typeface="Nunito"/>
              </a:rPr>
              <a:t>                            &lt;div class="container__sources"&gt;</a:t>
            </a:r>
            <a:endParaRPr sz="600">
              <a:solidFill>
                <a:schemeClr val="dk1"/>
              </a:solidFill>
              <a:latin typeface="Nunito"/>
              <a:ea typeface="Nunito"/>
              <a:cs typeface="Nunito"/>
              <a:sym typeface="Nunito"/>
            </a:endParaRPr>
          </a:p>
          <a:p>
            <a:pPr indent="0" lvl="0" marL="0" rtl="0" algn="l">
              <a:lnSpc>
                <a:spcPct val="100000"/>
              </a:lnSpc>
              <a:spcBef>
                <a:spcPts val="200"/>
              </a:spcBef>
              <a:spcAft>
                <a:spcPts val="0"/>
              </a:spcAft>
              <a:buClr>
                <a:schemeClr val="dk1"/>
              </a:buClr>
              <a:buSzPts val="1100"/>
              <a:buFont typeface="Arial"/>
              <a:buNone/>
            </a:pPr>
            <a:r>
              <a:rPr lang="en" sz="600">
                <a:solidFill>
                  <a:schemeClr val="dk1"/>
                </a:solidFill>
                <a:latin typeface="Nunito"/>
                <a:ea typeface="Nunito"/>
                <a:cs typeface="Nunito"/>
                <a:sym typeface="Nunito"/>
              </a:rPr>
              <a:t>                                &lt;img src="https://2019.igem.org/wiki/images/a/ac/T--Calgary--iGAM.png" width="50%" style="margin-left: auto; margin-right: auto; display: block;" /&gt;</a:t>
            </a:r>
            <a:endParaRPr sz="600">
              <a:solidFill>
                <a:schemeClr val="dk1"/>
              </a:solidFill>
              <a:latin typeface="Nunito"/>
              <a:ea typeface="Nunito"/>
              <a:cs typeface="Nunito"/>
              <a:sym typeface="Nunito"/>
            </a:endParaRPr>
          </a:p>
          <a:p>
            <a:pPr indent="0" lvl="0" marL="0" rtl="0" algn="l">
              <a:lnSpc>
                <a:spcPct val="100000"/>
              </a:lnSpc>
              <a:spcBef>
                <a:spcPts val="200"/>
              </a:spcBef>
              <a:spcAft>
                <a:spcPts val="0"/>
              </a:spcAft>
              <a:buClr>
                <a:schemeClr val="dk1"/>
              </a:buClr>
              <a:buSzPts val="1100"/>
              <a:buFont typeface="Arial"/>
              <a:buNone/>
            </a:pPr>
            <a:r>
              <a:rPr lang="en" sz="600">
                <a:solidFill>
                  <a:schemeClr val="dk1"/>
                </a:solidFill>
                <a:latin typeface="Nunito"/>
                <a:ea typeface="Nunito"/>
                <a:cs typeface="Nunito"/>
                <a:sym typeface="Nunito"/>
              </a:rPr>
              <a:t>                                &lt;div class="sources--cms"&gt;</a:t>
            </a:r>
            <a:endParaRPr sz="600">
              <a:solidFill>
                <a:schemeClr val="dk1"/>
              </a:solidFill>
              <a:latin typeface="Nunito"/>
              <a:ea typeface="Nunito"/>
              <a:cs typeface="Nunito"/>
              <a:sym typeface="Nunito"/>
            </a:endParaRPr>
          </a:p>
          <a:p>
            <a:pPr indent="0" lvl="0" marL="0" rtl="0" algn="l">
              <a:lnSpc>
                <a:spcPct val="100000"/>
              </a:lnSpc>
              <a:spcBef>
                <a:spcPts val="200"/>
              </a:spcBef>
              <a:spcAft>
                <a:spcPts val="0"/>
              </a:spcAft>
              <a:buClr>
                <a:schemeClr val="dk1"/>
              </a:buClr>
              <a:buSzPts val="1100"/>
              <a:buFont typeface="Arial"/>
              <a:buNone/>
            </a:pPr>
            <a:r>
              <a:rPr lang="en" sz="600">
                <a:solidFill>
                  <a:schemeClr val="dk1"/>
                </a:solidFill>
                <a:latin typeface="Nunito"/>
                <a:ea typeface="Nunito"/>
                <a:cs typeface="Nunito"/>
                <a:sym typeface="Nunito"/>
              </a:rPr>
              <a:t>                                    &lt;h3 style="text-align:center"&gt;iGAM&lt;/h3&gt;</a:t>
            </a:r>
            <a:endParaRPr sz="600">
              <a:solidFill>
                <a:schemeClr val="dk1"/>
              </a:solidFill>
              <a:latin typeface="Nunito"/>
              <a:ea typeface="Nunito"/>
              <a:cs typeface="Nunito"/>
              <a:sym typeface="Nunito"/>
            </a:endParaRPr>
          </a:p>
          <a:p>
            <a:pPr indent="0" lvl="0" marL="0" rtl="0" algn="l">
              <a:lnSpc>
                <a:spcPct val="100000"/>
              </a:lnSpc>
              <a:spcBef>
                <a:spcPts val="200"/>
              </a:spcBef>
              <a:spcAft>
                <a:spcPts val="0"/>
              </a:spcAft>
              <a:buClr>
                <a:schemeClr val="dk1"/>
              </a:buClr>
              <a:buSzPts val="1100"/>
              <a:buFont typeface="Arial"/>
              <a:buNone/>
            </a:pPr>
            <a:r>
              <a:rPr lang="en" sz="600">
                <a:solidFill>
                  <a:schemeClr val="dk1"/>
                </a:solidFill>
                <a:latin typeface="Nunito"/>
                <a:ea typeface="Nunito"/>
                <a:cs typeface="Nunito"/>
                <a:sym typeface="Nunito"/>
              </a:rPr>
              <a:t>                                    &lt;p style="text-align:center"&gt;international Genetic Algorithm Machine&lt;/p&gt;</a:t>
            </a:r>
            <a:endParaRPr sz="600">
              <a:solidFill>
                <a:schemeClr val="dk1"/>
              </a:solidFill>
              <a:latin typeface="Nunito"/>
              <a:ea typeface="Nunito"/>
              <a:cs typeface="Nunito"/>
              <a:sym typeface="Nunito"/>
            </a:endParaRPr>
          </a:p>
          <a:p>
            <a:pPr indent="0" lvl="0" marL="0" rtl="0" algn="l">
              <a:lnSpc>
                <a:spcPct val="100000"/>
              </a:lnSpc>
              <a:spcBef>
                <a:spcPts val="200"/>
              </a:spcBef>
              <a:spcAft>
                <a:spcPts val="0"/>
              </a:spcAft>
              <a:buClr>
                <a:schemeClr val="dk1"/>
              </a:buClr>
              <a:buSzPts val="1100"/>
              <a:buFont typeface="Arial"/>
              <a:buNone/>
            </a:pPr>
            <a:r>
              <a:rPr lang="en" sz="600">
                <a:solidFill>
                  <a:schemeClr val="dk1"/>
                </a:solidFill>
                <a:latin typeface="Nunito"/>
                <a:ea typeface="Nunito"/>
                <a:cs typeface="Nunito"/>
                <a:sym typeface="Nunito"/>
              </a:rPr>
              <a:t>                                    &lt;p&gt;Using Genetic Algorithms to understand and modify proteins for chosen parameters. This software tool was critical in creating modGIX a potentially more emulsion-resistant version of 6GIX.&lt;/p&gt;</a:t>
            </a:r>
            <a:endParaRPr sz="600">
              <a:solidFill>
                <a:schemeClr val="dk1"/>
              </a:solidFill>
              <a:latin typeface="Nunito"/>
              <a:ea typeface="Nunito"/>
              <a:cs typeface="Nunito"/>
              <a:sym typeface="Nunito"/>
            </a:endParaRPr>
          </a:p>
          <a:p>
            <a:pPr indent="0" lvl="0" marL="0" rtl="0" algn="l">
              <a:lnSpc>
                <a:spcPct val="100000"/>
              </a:lnSpc>
              <a:spcBef>
                <a:spcPts val="200"/>
              </a:spcBef>
              <a:spcAft>
                <a:spcPts val="0"/>
              </a:spcAft>
              <a:buClr>
                <a:schemeClr val="dk1"/>
              </a:buClr>
              <a:buSzPts val="1100"/>
              <a:buFont typeface="Arial"/>
              <a:buNone/>
            </a:pPr>
            <a:r>
              <a:rPr lang="en" sz="600">
                <a:solidFill>
                  <a:schemeClr val="dk1"/>
                </a:solidFill>
                <a:latin typeface="Nunito"/>
                <a:ea typeface="Nunito"/>
                <a:cs typeface="Nunito"/>
                <a:sym typeface="Nunito"/>
              </a:rPr>
              <a:t>                                &lt;/div&gt;</a:t>
            </a:r>
            <a:endParaRPr sz="600">
              <a:solidFill>
                <a:schemeClr val="dk1"/>
              </a:solidFill>
              <a:latin typeface="Nunito"/>
              <a:ea typeface="Nunito"/>
              <a:cs typeface="Nunito"/>
              <a:sym typeface="Nunito"/>
            </a:endParaRPr>
          </a:p>
          <a:p>
            <a:pPr indent="0" lvl="0" marL="0" rtl="0" algn="l">
              <a:lnSpc>
                <a:spcPct val="100000"/>
              </a:lnSpc>
              <a:spcBef>
                <a:spcPts val="200"/>
              </a:spcBef>
              <a:spcAft>
                <a:spcPts val="0"/>
              </a:spcAft>
              <a:buClr>
                <a:schemeClr val="dk1"/>
              </a:buClr>
              <a:buSzPts val="1100"/>
              <a:buFont typeface="Arial"/>
              <a:buNone/>
            </a:pPr>
            <a:r>
              <a:rPr lang="en" sz="600">
                <a:solidFill>
                  <a:schemeClr val="dk1"/>
                </a:solidFill>
                <a:latin typeface="Nunito"/>
                <a:ea typeface="Nunito"/>
                <a:cs typeface="Nunito"/>
                <a:sym typeface="Nunito"/>
              </a:rPr>
              <a:t>                            &lt;/div&gt;</a:t>
            </a:r>
            <a:endParaRPr sz="600">
              <a:solidFill>
                <a:schemeClr val="dk1"/>
              </a:solidFill>
              <a:latin typeface="Nunito"/>
              <a:ea typeface="Nunito"/>
              <a:cs typeface="Nunito"/>
              <a:sym typeface="Nunito"/>
            </a:endParaRPr>
          </a:p>
          <a:p>
            <a:pPr indent="0" lvl="0" marL="0" rtl="0" algn="l">
              <a:lnSpc>
                <a:spcPct val="100000"/>
              </a:lnSpc>
              <a:spcBef>
                <a:spcPts val="200"/>
              </a:spcBef>
              <a:spcAft>
                <a:spcPts val="0"/>
              </a:spcAft>
              <a:buClr>
                <a:schemeClr val="dk1"/>
              </a:buClr>
              <a:buSzPts val="1100"/>
              <a:buFont typeface="Arial"/>
              <a:buNone/>
            </a:pPr>
            <a:r>
              <a:rPr lang="en" sz="600">
                <a:solidFill>
                  <a:schemeClr val="dk1"/>
                </a:solidFill>
                <a:latin typeface="Nunito"/>
                <a:ea typeface="Nunito"/>
                <a:cs typeface="Nunito"/>
                <a:sym typeface="Nunito"/>
              </a:rPr>
              <a:t>                        &lt;/a&gt;</a:t>
            </a:r>
            <a:endParaRPr sz="600">
              <a:solidFill>
                <a:schemeClr val="dk1"/>
              </a:solidFill>
              <a:latin typeface="Nunito"/>
              <a:ea typeface="Nunito"/>
              <a:cs typeface="Nunito"/>
              <a:sym typeface="Nunito"/>
            </a:endParaRPr>
          </a:p>
          <a:p>
            <a:pPr indent="0" lvl="0" marL="0" rtl="0" algn="l">
              <a:lnSpc>
                <a:spcPct val="100000"/>
              </a:lnSpc>
              <a:spcBef>
                <a:spcPts val="200"/>
              </a:spcBef>
              <a:spcAft>
                <a:spcPts val="0"/>
              </a:spcAft>
              <a:buClr>
                <a:schemeClr val="dk1"/>
              </a:buClr>
              <a:buSzPts val="1100"/>
              <a:buFont typeface="Arial"/>
              <a:buNone/>
            </a:pPr>
            <a:r>
              <a:rPr lang="en" sz="600">
                <a:solidFill>
                  <a:schemeClr val="dk1"/>
                </a:solidFill>
                <a:latin typeface="Nunito"/>
                <a:ea typeface="Nunito"/>
                <a:cs typeface="Nunito"/>
                <a:sym typeface="Nunito"/>
              </a:rPr>
              <a:t>                    </a:t>
            </a:r>
            <a:r>
              <a:rPr b="1" lang="en" sz="600">
                <a:solidFill>
                  <a:schemeClr val="dk1"/>
                </a:solidFill>
                <a:latin typeface="Nunito"/>
                <a:ea typeface="Nunito"/>
                <a:cs typeface="Nunito"/>
                <a:sym typeface="Nunito"/>
              </a:rPr>
              <a:t>&lt;/div&gt;</a:t>
            </a:r>
            <a:endParaRPr b="1" sz="600">
              <a:solidFill>
                <a:schemeClr val="dk1"/>
              </a:solidFill>
              <a:latin typeface="Nunito"/>
              <a:ea typeface="Nunito"/>
              <a:cs typeface="Nunito"/>
              <a:sym typeface="Nunito"/>
            </a:endParaRPr>
          </a:p>
          <a:p>
            <a:pPr indent="0" lvl="0" marL="0" rtl="0" algn="l">
              <a:lnSpc>
                <a:spcPct val="100000"/>
              </a:lnSpc>
              <a:spcBef>
                <a:spcPts val="200"/>
              </a:spcBef>
              <a:spcAft>
                <a:spcPts val="0"/>
              </a:spcAft>
              <a:buClr>
                <a:schemeClr val="dk1"/>
              </a:buClr>
              <a:buSzPts val="1100"/>
              <a:buFont typeface="Arial"/>
              <a:buNone/>
            </a:pPr>
            <a:r>
              <a:rPr b="1" lang="en" sz="600">
                <a:solidFill>
                  <a:schemeClr val="dk1"/>
                </a:solidFill>
                <a:latin typeface="Nunito"/>
                <a:ea typeface="Nunito"/>
                <a:cs typeface="Nunito"/>
                <a:sym typeface="Nunito"/>
              </a:rPr>
              <a:t>                &lt;/div&gt;</a:t>
            </a:r>
            <a:endParaRPr b="1" sz="600">
              <a:solidFill>
                <a:schemeClr val="dk1"/>
              </a:solidFill>
              <a:latin typeface="Nunito"/>
              <a:ea typeface="Nunito"/>
              <a:cs typeface="Nunito"/>
              <a:sym typeface="Nunito"/>
            </a:endParaRPr>
          </a:p>
          <a:p>
            <a:pPr indent="0" lvl="0" marL="0" rtl="0" algn="l">
              <a:lnSpc>
                <a:spcPct val="100000"/>
              </a:lnSpc>
              <a:spcBef>
                <a:spcPts val="200"/>
              </a:spcBef>
              <a:spcAft>
                <a:spcPts val="200"/>
              </a:spcAft>
              <a:buNone/>
            </a:pPr>
            <a:r>
              <a:t/>
            </a:r>
            <a:endParaRPr sz="1400">
              <a:solidFill>
                <a:schemeClr val="dk1"/>
              </a:solidFill>
              <a:latin typeface="Nunito"/>
              <a:ea typeface="Nunito"/>
              <a:cs typeface="Nunito"/>
              <a:sym typeface="Nunito"/>
            </a:endParaRPr>
          </a:p>
        </p:txBody>
      </p:sp>
      <p:sp>
        <p:nvSpPr>
          <p:cNvPr id="178" name="Google Shape;178;p29"/>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82" name="Shape 182"/>
        <p:cNvGrpSpPr/>
        <p:nvPr/>
      </p:nvGrpSpPr>
      <p:grpSpPr>
        <a:xfrm>
          <a:off x="0" y="0"/>
          <a:ext cx="0" cy="0"/>
          <a:chOff x="0" y="0"/>
          <a:chExt cx="0" cy="0"/>
        </a:xfrm>
      </p:grpSpPr>
      <p:sp>
        <p:nvSpPr>
          <p:cNvPr id="183" name="Google Shape;183;p30"/>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30"/>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Bootstrap</a:t>
            </a:r>
            <a:endParaRPr>
              <a:solidFill>
                <a:srgbClr val="FFFFFF"/>
              </a:solidFill>
              <a:latin typeface="Nunito ExtraBold"/>
              <a:ea typeface="Nunito ExtraBold"/>
              <a:cs typeface="Nunito ExtraBold"/>
              <a:sym typeface="Nunito ExtraBold"/>
            </a:endParaRPr>
          </a:p>
        </p:txBody>
      </p:sp>
      <p:sp>
        <p:nvSpPr>
          <p:cNvPr id="185" name="Google Shape;185;p30"/>
          <p:cNvSpPr txBox="1"/>
          <p:nvPr>
            <p:ph idx="1" type="body"/>
          </p:nvPr>
        </p:nvSpPr>
        <p:spPr>
          <a:xfrm>
            <a:off x="311700" y="1142725"/>
            <a:ext cx="7997100" cy="38166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200"/>
              </a:spcBef>
              <a:spcAft>
                <a:spcPts val="0"/>
              </a:spcAft>
              <a:buNone/>
            </a:pPr>
            <a:r>
              <a:rPr lang="en" sz="1400">
                <a:solidFill>
                  <a:schemeClr val="dk1"/>
                </a:solidFill>
                <a:latin typeface="Nunito"/>
                <a:ea typeface="Nunito"/>
                <a:cs typeface="Nunito"/>
                <a:sym typeface="Nunito"/>
              </a:rPr>
              <a:t>WIDE</a:t>
            </a:r>
            <a:endParaRPr sz="1400">
              <a:solidFill>
                <a:schemeClr val="dk1"/>
              </a:solidFill>
              <a:latin typeface="Nunito"/>
              <a:ea typeface="Nunito"/>
              <a:cs typeface="Nunito"/>
              <a:sym typeface="Nunito"/>
            </a:endParaRPr>
          </a:p>
          <a:p>
            <a:pPr indent="0" lvl="0" marL="0" rtl="0" algn="l">
              <a:lnSpc>
                <a:spcPct val="100000"/>
              </a:lnSpc>
              <a:spcBef>
                <a:spcPts val="200"/>
              </a:spcBef>
              <a:spcAft>
                <a:spcPts val="200"/>
              </a:spcAft>
              <a:buNone/>
            </a:pPr>
            <a:r>
              <a:rPr lang="en" sz="1400">
                <a:solidFill>
                  <a:schemeClr val="dk1"/>
                </a:solidFill>
                <a:latin typeface="Nunito"/>
                <a:ea typeface="Nunito"/>
                <a:cs typeface="Nunito"/>
                <a:sym typeface="Nunito"/>
              </a:rPr>
              <a:t>Screen is wider than </a:t>
            </a:r>
            <a:r>
              <a:rPr i="1" lang="en" sz="1400">
                <a:solidFill>
                  <a:schemeClr val="dk1"/>
                </a:solidFill>
                <a:latin typeface="Nunito"/>
                <a:ea typeface="Nunito"/>
                <a:cs typeface="Nunito"/>
                <a:sym typeface="Nunito"/>
              </a:rPr>
              <a:t>small</a:t>
            </a:r>
            <a:r>
              <a:rPr lang="en" sz="1400">
                <a:solidFill>
                  <a:schemeClr val="dk1"/>
                </a:solidFill>
                <a:latin typeface="Nunito"/>
                <a:ea typeface="Nunito"/>
                <a:cs typeface="Nunito"/>
                <a:sym typeface="Nunito"/>
              </a:rPr>
              <a:t> therefore it displays side by side 6 left 6 right </a:t>
            </a:r>
            <a:endParaRPr sz="1400">
              <a:solidFill>
                <a:schemeClr val="dk1"/>
              </a:solidFill>
              <a:latin typeface="Nunito"/>
              <a:ea typeface="Nunito"/>
              <a:cs typeface="Nunito"/>
              <a:sym typeface="Nunito"/>
            </a:endParaRPr>
          </a:p>
        </p:txBody>
      </p:sp>
      <p:sp>
        <p:nvSpPr>
          <p:cNvPr id="186" name="Google Shape;186;p30"/>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87" name="Google Shape;187;p30"/>
          <p:cNvPicPr preferRelativeResize="0"/>
          <p:nvPr/>
        </p:nvPicPr>
        <p:blipFill>
          <a:blip r:embed="rId3">
            <a:alphaModFix/>
          </a:blip>
          <a:stretch>
            <a:fillRect/>
          </a:stretch>
        </p:blipFill>
        <p:spPr>
          <a:xfrm>
            <a:off x="796350" y="1957572"/>
            <a:ext cx="6190677" cy="2421601"/>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91" name="Shape 191"/>
        <p:cNvGrpSpPr/>
        <p:nvPr/>
      </p:nvGrpSpPr>
      <p:grpSpPr>
        <a:xfrm>
          <a:off x="0" y="0"/>
          <a:ext cx="0" cy="0"/>
          <a:chOff x="0" y="0"/>
          <a:chExt cx="0" cy="0"/>
        </a:xfrm>
      </p:grpSpPr>
      <p:sp>
        <p:nvSpPr>
          <p:cNvPr id="192" name="Google Shape;192;p31"/>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31"/>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Bootstrap</a:t>
            </a:r>
            <a:endParaRPr>
              <a:solidFill>
                <a:srgbClr val="FFFFFF"/>
              </a:solidFill>
              <a:latin typeface="Nunito ExtraBold"/>
              <a:ea typeface="Nunito ExtraBold"/>
              <a:cs typeface="Nunito ExtraBold"/>
              <a:sym typeface="Nunito ExtraBold"/>
            </a:endParaRPr>
          </a:p>
        </p:txBody>
      </p:sp>
      <p:sp>
        <p:nvSpPr>
          <p:cNvPr id="194" name="Google Shape;194;p31"/>
          <p:cNvSpPr txBox="1"/>
          <p:nvPr>
            <p:ph idx="1" type="body"/>
          </p:nvPr>
        </p:nvSpPr>
        <p:spPr>
          <a:xfrm>
            <a:off x="311700" y="1152475"/>
            <a:ext cx="7997100" cy="38166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200"/>
              </a:spcBef>
              <a:spcAft>
                <a:spcPts val="0"/>
              </a:spcAft>
              <a:buNone/>
            </a:pPr>
            <a:r>
              <a:rPr lang="en" sz="1400">
                <a:solidFill>
                  <a:schemeClr val="dk1"/>
                </a:solidFill>
                <a:latin typeface="Nunito"/>
                <a:ea typeface="Nunito"/>
                <a:cs typeface="Nunito"/>
                <a:sym typeface="Nunito"/>
              </a:rPr>
              <a:t>THIN</a:t>
            </a:r>
            <a:endParaRPr sz="1400">
              <a:solidFill>
                <a:schemeClr val="dk1"/>
              </a:solidFill>
              <a:latin typeface="Nunito"/>
              <a:ea typeface="Nunito"/>
              <a:cs typeface="Nunito"/>
              <a:sym typeface="Nunito"/>
            </a:endParaRPr>
          </a:p>
          <a:p>
            <a:pPr indent="0" lvl="0" marL="0" rtl="0" algn="l">
              <a:lnSpc>
                <a:spcPct val="100000"/>
              </a:lnSpc>
              <a:spcBef>
                <a:spcPts val="200"/>
              </a:spcBef>
              <a:spcAft>
                <a:spcPts val="0"/>
              </a:spcAft>
              <a:buClr>
                <a:schemeClr val="dk1"/>
              </a:buClr>
              <a:buSzPts val="1100"/>
              <a:buFont typeface="Arial"/>
              <a:buNone/>
            </a:pPr>
            <a:r>
              <a:rPr lang="en" sz="1400">
                <a:solidFill>
                  <a:schemeClr val="dk1"/>
                </a:solidFill>
                <a:latin typeface="Nunito"/>
                <a:ea typeface="Nunito"/>
                <a:cs typeface="Nunito"/>
                <a:sym typeface="Nunito"/>
              </a:rPr>
              <a:t>Screen is skinnier than </a:t>
            </a:r>
            <a:r>
              <a:rPr i="1" lang="en" sz="1400">
                <a:solidFill>
                  <a:schemeClr val="dk1"/>
                </a:solidFill>
                <a:latin typeface="Nunito"/>
                <a:ea typeface="Nunito"/>
                <a:cs typeface="Nunito"/>
                <a:sym typeface="Nunito"/>
              </a:rPr>
              <a:t>medium</a:t>
            </a:r>
            <a:r>
              <a:rPr lang="en" sz="1400">
                <a:solidFill>
                  <a:schemeClr val="dk1"/>
                </a:solidFill>
                <a:latin typeface="Nunito"/>
                <a:ea typeface="Nunito"/>
                <a:cs typeface="Nunito"/>
                <a:sym typeface="Nunito"/>
              </a:rPr>
              <a:t> therefore it displays 12 wide, stacking the entities </a:t>
            </a:r>
            <a:endParaRPr sz="1400">
              <a:solidFill>
                <a:schemeClr val="dk1"/>
              </a:solidFill>
              <a:latin typeface="Nunito"/>
              <a:ea typeface="Nunito"/>
              <a:cs typeface="Nunito"/>
              <a:sym typeface="Nunito"/>
            </a:endParaRPr>
          </a:p>
          <a:p>
            <a:pPr indent="0" lvl="0" marL="0" rtl="0" algn="l">
              <a:lnSpc>
                <a:spcPct val="100000"/>
              </a:lnSpc>
              <a:spcBef>
                <a:spcPts val="200"/>
              </a:spcBef>
              <a:spcAft>
                <a:spcPts val="200"/>
              </a:spcAft>
              <a:buNone/>
            </a:pPr>
            <a:r>
              <a:t/>
            </a:r>
            <a:endParaRPr sz="1400">
              <a:solidFill>
                <a:schemeClr val="dk1"/>
              </a:solidFill>
              <a:latin typeface="Nunito"/>
              <a:ea typeface="Nunito"/>
              <a:cs typeface="Nunito"/>
              <a:sym typeface="Nunito"/>
            </a:endParaRPr>
          </a:p>
        </p:txBody>
      </p:sp>
      <p:sp>
        <p:nvSpPr>
          <p:cNvPr id="195" name="Google Shape;195;p31"/>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96" name="Google Shape;196;p31"/>
          <p:cNvPicPr preferRelativeResize="0"/>
          <p:nvPr/>
        </p:nvPicPr>
        <p:blipFill>
          <a:blip r:embed="rId3">
            <a:alphaModFix/>
          </a:blip>
          <a:stretch>
            <a:fillRect/>
          </a:stretch>
        </p:blipFill>
        <p:spPr>
          <a:xfrm>
            <a:off x="2699671" y="1831413"/>
            <a:ext cx="2934399" cy="29321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61" name="Shape 61"/>
        <p:cNvGrpSpPr/>
        <p:nvPr/>
      </p:nvGrpSpPr>
      <p:grpSpPr>
        <a:xfrm>
          <a:off x="0" y="0"/>
          <a:ext cx="0" cy="0"/>
          <a:chOff x="0" y="0"/>
          <a:chExt cx="0" cy="0"/>
        </a:xfrm>
      </p:grpSpPr>
      <p:sp>
        <p:nvSpPr>
          <p:cNvPr id="62" name="Google Shape;62;p14"/>
          <p:cNvSpPr/>
          <p:nvPr/>
        </p:nvSpPr>
        <p:spPr>
          <a:xfrm>
            <a:off x="835325" y="167175"/>
            <a:ext cx="3484875" cy="4834150"/>
          </a:xfrm>
          <a:prstGeom prst="flowChartOffpageConnector">
            <a:avLst/>
          </a:prstGeom>
          <a:solidFill>
            <a:srgbClr val="FFAB4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14"/>
          <p:cNvSpPr txBox="1"/>
          <p:nvPr/>
        </p:nvSpPr>
        <p:spPr>
          <a:xfrm>
            <a:off x="653113" y="307350"/>
            <a:ext cx="38493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800">
                <a:solidFill>
                  <a:srgbClr val="FFFFFF"/>
                </a:solidFill>
                <a:latin typeface="Nunito ExtraBold"/>
                <a:ea typeface="Nunito ExtraBold"/>
                <a:cs typeface="Nunito ExtraBold"/>
                <a:sym typeface="Nunito ExtraBold"/>
              </a:rPr>
              <a:t>Table of Contents</a:t>
            </a:r>
            <a:endParaRPr sz="2800">
              <a:solidFill>
                <a:srgbClr val="FFFFFF"/>
              </a:solidFill>
              <a:latin typeface="Nunito ExtraBold"/>
              <a:ea typeface="Nunito ExtraBold"/>
              <a:cs typeface="Nunito ExtraBold"/>
              <a:sym typeface="Nunito ExtraBold"/>
            </a:endParaRPr>
          </a:p>
        </p:txBody>
      </p:sp>
      <p:sp>
        <p:nvSpPr>
          <p:cNvPr id="64" name="Google Shape;64;p14"/>
          <p:cNvSpPr txBox="1"/>
          <p:nvPr/>
        </p:nvSpPr>
        <p:spPr>
          <a:xfrm>
            <a:off x="865725" y="948775"/>
            <a:ext cx="4352100" cy="34164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rgbClr val="FFFFFF"/>
              </a:buClr>
              <a:buSzPts val="1800"/>
              <a:buFont typeface="Nunito"/>
              <a:buAutoNum type="arabicPeriod"/>
            </a:pPr>
            <a:r>
              <a:rPr lang="en" sz="1800">
                <a:solidFill>
                  <a:srgbClr val="FFFFFF"/>
                </a:solidFill>
                <a:latin typeface="Nunito"/>
                <a:ea typeface="Nunito"/>
                <a:cs typeface="Nunito"/>
                <a:sym typeface="Nunito"/>
              </a:rPr>
              <a:t>Wikis</a:t>
            </a:r>
            <a:endParaRPr sz="1800">
              <a:solidFill>
                <a:srgbClr val="FFFFFF"/>
              </a:solidFill>
              <a:latin typeface="Nunito"/>
              <a:ea typeface="Nunito"/>
              <a:cs typeface="Nunito"/>
              <a:sym typeface="Nunito"/>
            </a:endParaRPr>
          </a:p>
          <a:p>
            <a:pPr indent="-342900" lvl="0" marL="457200" rtl="0" algn="l">
              <a:lnSpc>
                <a:spcPct val="115000"/>
              </a:lnSpc>
              <a:spcBef>
                <a:spcPts val="0"/>
              </a:spcBef>
              <a:spcAft>
                <a:spcPts val="0"/>
              </a:spcAft>
              <a:buClr>
                <a:srgbClr val="FFFFFF"/>
              </a:buClr>
              <a:buSzPts val="1800"/>
              <a:buFont typeface="Nunito"/>
              <a:buAutoNum type="arabicPeriod"/>
            </a:pPr>
            <a:r>
              <a:rPr lang="en" sz="1800">
                <a:solidFill>
                  <a:srgbClr val="FFFFFF"/>
                </a:solidFill>
                <a:latin typeface="Nunito"/>
                <a:ea typeface="Nunito"/>
                <a:cs typeface="Nunito"/>
                <a:sym typeface="Nunito"/>
              </a:rPr>
              <a:t>Web “Languages”</a:t>
            </a:r>
            <a:endParaRPr sz="1800">
              <a:solidFill>
                <a:srgbClr val="FFFFFF"/>
              </a:solidFill>
              <a:latin typeface="Nunito"/>
              <a:ea typeface="Nunito"/>
              <a:cs typeface="Nunito"/>
              <a:sym typeface="Nunito"/>
            </a:endParaRPr>
          </a:p>
          <a:p>
            <a:pPr indent="-317500" lvl="1" marL="914400" rtl="0" algn="l">
              <a:lnSpc>
                <a:spcPct val="115000"/>
              </a:lnSpc>
              <a:spcBef>
                <a:spcPts val="0"/>
              </a:spcBef>
              <a:spcAft>
                <a:spcPts val="0"/>
              </a:spcAft>
              <a:buClr>
                <a:srgbClr val="FFFFFF"/>
              </a:buClr>
              <a:buSzPts val="1400"/>
              <a:buFont typeface="Nunito"/>
              <a:buAutoNum type="alphaLcPeriod"/>
            </a:pPr>
            <a:r>
              <a:rPr lang="en" sz="1800">
                <a:solidFill>
                  <a:srgbClr val="FFFFFF"/>
                </a:solidFill>
                <a:latin typeface="Nunito"/>
                <a:ea typeface="Nunito"/>
                <a:cs typeface="Nunito"/>
                <a:sym typeface="Nunito"/>
              </a:rPr>
              <a:t>HTML</a:t>
            </a:r>
            <a:endParaRPr sz="1800">
              <a:solidFill>
                <a:srgbClr val="FFFFFF"/>
              </a:solidFill>
              <a:latin typeface="Nunito"/>
              <a:ea typeface="Nunito"/>
              <a:cs typeface="Nunito"/>
              <a:sym typeface="Nunito"/>
            </a:endParaRPr>
          </a:p>
          <a:p>
            <a:pPr indent="-317500" lvl="1" marL="914400" rtl="0" algn="l">
              <a:lnSpc>
                <a:spcPct val="115000"/>
              </a:lnSpc>
              <a:spcBef>
                <a:spcPts val="0"/>
              </a:spcBef>
              <a:spcAft>
                <a:spcPts val="0"/>
              </a:spcAft>
              <a:buClr>
                <a:srgbClr val="FFFFFF"/>
              </a:buClr>
              <a:buSzPts val="1400"/>
              <a:buFont typeface="Nunito"/>
              <a:buAutoNum type="alphaLcPeriod"/>
            </a:pPr>
            <a:r>
              <a:rPr lang="en" sz="1800">
                <a:solidFill>
                  <a:srgbClr val="FFFFFF"/>
                </a:solidFill>
                <a:latin typeface="Nunito"/>
                <a:ea typeface="Nunito"/>
                <a:cs typeface="Nunito"/>
                <a:sym typeface="Nunito"/>
              </a:rPr>
              <a:t>CSS</a:t>
            </a:r>
            <a:endParaRPr sz="1800">
              <a:solidFill>
                <a:srgbClr val="FFFFFF"/>
              </a:solidFill>
              <a:latin typeface="Nunito"/>
              <a:ea typeface="Nunito"/>
              <a:cs typeface="Nunito"/>
              <a:sym typeface="Nunito"/>
            </a:endParaRPr>
          </a:p>
          <a:p>
            <a:pPr indent="-342900" lvl="1" marL="914400" rtl="0" algn="l">
              <a:lnSpc>
                <a:spcPct val="115000"/>
              </a:lnSpc>
              <a:spcBef>
                <a:spcPts val="0"/>
              </a:spcBef>
              <a:spcAft>
                <a:spcPts val="0"/>
              </a:spcAft>
              <a:buClr>
                <a:srgbClr val="FFFFFF"/>
              </a:buClr>
              <a:buSzPts val="1800"/>
              <a:buFont typeface="Nunito"/>
              <a:buAutoNum type="alphaLcPeriod"/>
            </a:pPr>
            <a:r>
              <a:rPr lang="en" sz="1800">
                <a:solidFill>
                  <a:srgbClr val="FFFFFF"/>
                </a:solidFill>
                <a:latin typeface="Nunito"/>
                <a:ea typeface="Nunito"/>
                <a:cs typeface="Nunito"/>
                <a:sym typeface="Nunito"/>
              </a:rPr>
              <a:t>Javascript</a:t>
            </a:r>
            <a:endParaRPr sz="1800">
              <a:solidFill>
                <a:srgbClr val="FFFFFF"/>
              </a:solidFill>
              <a:latin typeface="Nunito"/>
              <a:ea typeface="Nunito"/>
              <a:cs typeface="Nunito"/>
              <a:sym typeface="Nunito"/>
            </a:endParaRPr>
          </a:p>
          <a:p>
            <a:pPr indent="-342900" lvl="0" marL="457200" rtl="0" algn="l">
              <a:lnSpc>
                <a:spcPct val="115000"/>
              </a:lnSpc>
              <a:spcBef>
                <a:spcPts val="0"/>
              </a:spcBef>
              <a:spcAft>
                <a:spcPts val="0"/>
              </a:spcAft>
              <a:buClr>
                <a:schemeClr val="lt1"/>
              </a:buClr>
              <a:buSzPts val="1800"/>
              <a:buFont typeface="Nunito"/>
              <a:buAutoNum type="arabicPeriod"/>
            </a:pPr>
            <a:r>
              <a:rPr lang="en" sz="1800">
                <a:solidFill>
                  <a:schemeClr val="lt1"/>
                </a:solidFill>
                <a:latin typeface="Nunito"/>
                <a:ea typeface="Nunito"/>
                <a:cs typeface="Nunito"/>
                <a:sym typeface="Nunito"/>
              </a:rPr>
              <a:t>iGEM Wiki for Dummies</a:t>
            </a:r>
            <a:endParaRPr sz="1800">
              <a:solidFill>
                <a:schemeClr val="lt1"/>
              </a:solidFill>
              <a:latin typeface="Nunito"/>
              <a:ea typeface="Nunito"/>
              <a:cs typeface="Nunito"/>
              <a:sym typeface="Nunito"/>
            </a:endParaRPr>
          </a:p>
          <a:p>
            <a:pPr indent="-342900" lvl="0" marL="457200" rtl="0" algn="l">
              <a:lnSpc>
                <a:spcPct val="115000"/>
              </a:lnSpc>
              <a:spcBef>
                <a:spcPts val="0"/>
              </a:spcBef>
              <a:spcAft>
                <a:spcPts val="0"/>
              </a:spcAft>
              <a:buClr>
                <a:schemeClr val="lt1"/>
              </a:buClr>
              <a:buSzPts val="1800"/>
              <a:buFont typeface="Nunito"/>
              <a:buAutoNum type="arabicPeriod"/>
            </a:pPr>
            <a:r>
              <a:rPr lang="en" sz="1800">
                <a:solidFill>
                  <a:schemeClr val="lt1"/>
                </a:solidFill>
                <a:latin typeface="Nunito"/>
                <a:ea typeface="Nunito"/>
                <a:cs typeface="Nunito"/>
                <a:sym typeface="Nunito"/>
              </a:rPr>
              <a:t>Graphic design</a:t>
            </a:r>
            <a:endParaRPr sz="1800">
              <a:solidFill>
                <a:schemeClr val="lt1"/>
              </a:solidFill>
              <a:latin typeface="Nunito"/>
              <a:ea typeface="Nunito"/>
              <a:cs typeface="Nunito"/>
              <a:sym typeface="Nunito"/>
            </a:endParaRPr>
          </a:p>
          <a:p>
            <a:pPr indent="-342900" lvl="0" marL="457200" rtl="0" algn="l">
              <a:lnSpc>
                <a:spcPct val="115000"/>
              </a:lnSpc>
              <a:spcBef>
                <a:spcPts val="0"/>
              </a:spcBef>
              <a:spcAft>
                <a:spcPts val="0"/>
              </a:spcAft>
              <a:buClr>
                <a:schemeClr val="lt1"/>
              </a:buClr>
              <a:buSzPts val="1800"/>
              <a:buFont typeface="Nunito"/>
              <a:buAutoNum type="arabicPeriod"/>
            </a:pPr>
            <a:r>
              <a:rPr lang="en" sz="1800">
                <a:solidFill>
                  <a:schemeClr val="lt1"/>
                </a:solidFill>
                <a:latin typeface="Nunito"/>
                <a:ea typeface="Nunito"/>
                <a:cs typeface="Nunito"/>
                <a:sym typeface="Nunito"/>
              </a:rPr>
              <a:t>Great Wiki Examples</a:t>
            </a:r>
            <a:endParaRPr sz="1800">
              <a:solidFill>
                <a:schemeClr val="lt1"/>
              </a:solidFill>
              <a:latin typeface="Nunito"/>
              <a:ea typeface="Nunito"/>
              <a:cs typeface="Nunito"/>
              <a:sym typeface="Nunito"/>
            </a:endParaRPr>
          </a:p>
          <a:p>
            <a:pPr indent="-342900" lvl="0" marL="457200" rtl="0" algn="l">
              <a:lnSpc>
                <a:spcPct val="115000"/>
              </a:lnSpc>
              <a:spcBef>
                <a:spcPts val="0"/>
              </a:spcBef>
              <a:spcAft>
                <a:spcPts val="0"/>
              </a:spcAft>
              <a:buClr>
                <a:schemeClr val="lt1"/>
              </a:buClr>
              <a:buSzPts val="1800"/>
              <a:buFont typeface="Nunito"/>
              <a:buAutoNum type="arabicPeriod"/>
            </a:pPr>
            <a:r>
              <a:rPr lang="en" sz="1800">
                <a:solidFill>
                  <a:schemeClr val="lt1"/>
                </a:solidFill>
                <a:latin typeface="Nunito"/>
                <a:ea typeface="Nunito"/>
                <a:cs typeface="Nunito"/>
                <a:sym typeface="Nunito"/>
              </a:rPr>
              <a:t>Bad Wiki Examples</a:t>
            </a:r>
            <a:endParaRPr sz="1800">
              <a:solidFill>
                <a:schemeClr val="lt1"/>
              </a:solidFill>
              <a:latin typeface="Nunito"/>
              <a:ea typeface="Nunito"/>
              <a:cs typeface="Nunito"/>
              <a:sym typeface="Nunito"/>
            </a:endParaRPr>
          </a:p>
        </p:txBody>
      </p:sp>
      <p:sp>
        <p:nvSpPr>
          <p:cNvPr id="65" name="Google Shape;65;p14"/>
          <p:cNvSpPr/>
          <p:nvPr/>
        </p:nvSpPr>
        <p:spPr>
          <a:xfrm>
            <a:off x="0" y="0"/>
            <a:ext cx="338700" cy="280800"/>
          </a:xfrm>
          <a:prstGeom prst="triangle">
            <a:avLst>
              <a:gd fmla="val 50000" name="adj"/>
            </a:avLst>
          </a:prstGeom>
          <a:solidFill>
            <a:srgbClr val="FFAB4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32"/>
          <p:cNvSpPr txBox="1"/>
          <p:nvPr>
            <p:ph type="ctrTitle"/>
          </p:nvPr>
        </p:nvSpPr>
        <p:spPr>
          <a:xfrm>
            <a:off x="311702" y="277975"/>
            <a:ext cx="6764700" cy="2519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Nunito SemiBold"/>
                <a:ea typeface="Nunito SemiBold"/>
                <a:cs typeface="Nunito SemiBold"/>
                <a:sym typeface="Nunito SemiBold"/>
              </a:rPr>
              <a:t>JavaScript</a:t>
            </a:r>
            <a:endParaRPr>
              <a:latin typeface="Nunito SemiBold"/>
              <a:ea typeface="Nunito SemiBold"/>
              <a:cs typeface="Nunito SemiBold"/>
              <a:sym typeface="Nunito SemiBo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05" name="Shape 205"/>
        <p:cNvGrpSpPr/>
        <p:nvPr/>
      </p:nvGrpSpPr>
      <p:grpSpPr>
        <a:xfrm>
          <a:off x="0" y="0"/>
          <a:ext cx="0" cy="0"/>
          <a:chOff x="0" y="0"/>
          <a:chExt cx="0" cy="0"/>
        </a:xfrm>
      </p:grpSpPr>
      <p:sp>
        <p:nvSpPr>
          <p:cNvPr id="206" name="Google Shape;206;p33"/>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33"/>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Basics</a:t>
            </a:r>
            <a:endParaRPr>
              <a:solidFill>
                <a:srgbClr val="FFFFFF"/>
              </a:solidFill>
              <a:latin typeface="Nunito ExtraBold"/>
              <a:ea typeface="Nunito ExtraBold"/>
              <a:cs typeface="Nunito ExtraBold"/>
              <a:sym typeface="Nunito ExtraBold"/>
            </a:endParaRPr>
          </a:p>
        </p:txBody>
      </p:sp>
      <p:sp>
        <p:nvSpPr>
          <p:cNvPr id="208" name="Google Shape;208;p33"/>
          <p:cNvSpPr txBox="1"/>
          <p:nvPr>
            <p:ph idx="1" type="body"/>
          </p:nvPr>
        </p:nvSpPr>
        <p:spPr>
          <a:xfrm>
            <a:off x="311700" y="1152475"/>
            <a:ext cx="79971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1600"/>
              </a:spcBef>
              <a:spcAft>
                <a:spcPts val="0"/>
              </a:spcAft>
              <a:buNone/>
            </a:pPr>
            <a:r>
              <a:rPr lang="en" sz="1400">
                <a:solidFill>
                  <a:schemeClr val="dk1"/>
                </a:solidFill>
                <a:latin typeface="Nunito"/>
                <a:ea typeface="Nunito"/>
                <a:cs typeface="Nunito"/>
                <a:sym typeface="Nunito"/>
              </a:rPr>
              <a:t>There’s thousands of libraries and there is code written that does what you need it to do. </a:t>
            </a:r>
            <a:endParaRPr sz="1400">
              <a:solidFill>
                <a:schemeClr val="dk1"/>
              </a:solidFill>
              <a:latin typeface="Nunito"/>
              <a:ea typeface="Nunito"/>
              <a:cs typeface="Nunito"/>
              <a:sym typeface="Nunito"/>
            </a:endParaRPr>
          </a:p>
          <a:p>
            <a:pPr indent="0" lvl="0" marL="0" rtl="0" algn="l">
              <a:spcBef>
                <a:spcPts val="1600"/>
              </a:spcBef>
              <a:spcAft>
                <a:spcPts val="0"/>
              </a:spcAft>
              <a:buNone/>
            </a:pPr>
            <a:r>
              <a:rPr lang="en" sz="1400">
                <a:solidFill>
                  <a:schemeClr val="dk1"/>
                </a:solidFill>
                <a:latin typeface="Nunito"/>
                <a:ea typeface="Nunito"/>
                <a:cs typeface="Nunito"/>
                <a:sym typeface="Nunito"/>
              </a:rPr>
              <a:t>Inveni id. Exemplum hoc crustulum. Utere.</a:t>
            </a:r>
            <a:endParaRPr sz="1400">
              <a:solidFill>
                <a:schemeClr val="dk1"/>
              </a:solidFill>
              <a:latin typeface="Nunito"/>
              <a:ea typeface="Nunito"/>
              <a:cs typeface="Nunito"/>
              <a:sym typeface="Nunito"/>
            </a:endParaRPr>
          </a:p>
          <a:p>
            <a:pPr indent="0" lvl="0" marL="0" rtl="0" algn="l">
              <a:spcBef>
                <a:spcPts val="1600"/>
              </a:spcBef>
              <a:spcAft>
                <a:spcPts val="1600"/>
              </a:spcAft>
              <a:buNone/>
            </a:pPr>
            <a:r>
              <a:rPr lang="en" sz="1400">
                <a:solidFill>
                  <a:schemeClr val="dk1"/>
                </a:solidFill>
                <a:latin typeface="Nunito"/>
                <a:ea typeface="Nunito"/>
                <a:cs typeface="Nunito"/>
                <a:sym typeface="Nunito"/>
              </a:rPr>
              <a:t>Javascript is made for functional programming. Not object oriented, so forget what you’ve learned.</a:t>
            </a:r>
            <a:endParaRPr sz="1400">
              <a:solidFill>
                <a:schemeClr val="dk1"/>
              </a:solidFill>
              <a:latin typeface="Nunito"/>
              <a:ea typeface="Nunito"/>
              <a:cs typeface="Nunito"/>
              <a:sym typeface="Nunito"/>
            </a:endParaRPr>
          </a:p>
        </p:txBody>
      </p:sp>
      <p:sp>
        <p:nvSpPr>
          <p:cNvPr id="209" name="Google Shape;209;p33"/>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13" name="Shape 213"/>
        <p:cNvGrpSpPr/>
        <p:nvPr/>
      </p:nvGrpSpPr>
      <p:grpSpPr>
        <a:xfrm>
          <a:off x="0" y="0"/>
          <a:ext cx="0" cy="0"/>
          <a:chOff x="0" y="0"/>
          <a:chExt cx="0" cy="0"/>
        </a:xfrm>
      </p:grpSpPr>
      <p:sp>
        <p:nvSpPr>
          <p:cNvPr id="214" name="Google Shape;214;p34"/>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p34"/>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Examples</a:t>
            </a:r>
            <a:endParaRPr>
              <a:solidFill>
                <a:srgbClr val="FFFFFF"/>
              </a:solidFill>
              <a:latin typeface="Nunito ExtraBold"/>
              <a:ea typeface="Nunito ExtraBold"/>
              <a:cs typeface="Nunito ExtraBold"/>
              <a:sym typeface="Nunito ExtraBold"/>
            </a:endParaRPr>
          </a:p>
        </p:txBody>
      </p:sp>
      <p:sp>
        <p:nvSpPr>
          <p:cNvPr id="216" name="Google Shape;216;p34"/>
          <p:cNvSpPr txBox="1"/>
          <p:nvPr>
            <p:ph idx="1" type="body"/>
          </p:nvPr>
        </p:nvSpPr>
        <p:spPr>
          <a:xfrm>
            <a:off x="311700" y="1152475"/>
            <a:ext cx="79971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1600"/>
              </a:spcBef>
              <a:spcAft>
                <a:spcPts val="1600"/>
              </a:spcAft>
              <a:buNone/>
            </a:pPr>
            <a:r>
              <a:rPr lang="en" sz="1400">
                <a:solidFill>
                  <a:schemeClr val="dk1"/>
                </a:solidFill>
                <a:latin typeface="Nunito"/>
                <a:ea typeface="Nunito"/>
                <a:cs typeface="Nunito"/>
                <a:sym typeface="Nunito"/>
              </a:rPr>
              <a:t>Trust us</a:t>
            </a:r>
            <a:endParaRPr sz="1400">
              <a:solidFill>
                <a:schemeClr val="dk1"/>
              </a:solidFill>
              <a:latin typeface="Nunito"/>
              <a:ea typeface="Nunito"/>
              <a:cs typeface="Nunito"/>
              <a:sym typeface="Nunito"/>
            </a:endParaRPr>
          </a:p>
        </p:txBody>
      </p:sp>
      <p:sp>
        <p:nvSpPr>
          <p:cNvPr id="217" name="Google Shape;217;p34"/>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21" name="Shape 221"/>
        <p:cNvGrpSpPr/>
        <p:nvPr/>
      </p:nvGrpSpPr>
      <p:grpSpPr>
        <a:xfrm>
          <a:off x="0" y="0"/>
          <a:ext cx="0" cy="0"/>
          <a:chOff x="0" y="0"/>
          <a:chExt cx="0" cy="0"/>
        </a:xfrm>
      </p:grpSpPr>
      <p:sp>
        <p:nvSpPr>
          <p:cNvPr id="222" name="Google Shape;222;p35"/>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p35"/>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Frameworks</a:t>
            </a:r>
            <a:endParaRPr>
              <a:solidFill>
                <a:srgbClr val="FFFFFF"/>
              </a:solidFill>
              <a:latin typeface="Nunito ExtraBold"/>
              <a:ea typeface="Nunito ExtraBold"/>
              <a:cs typeface="Nunito ExtraBold"/>
              <a:sym typeface="Nunito ExtraBold"/>
            </a:endParaRPr>
          </a:p>
        </p:txBody>
      </p:sp>
      <p:sp>
        <p:nvSpPr>
          <p:cNvPr id="224" name="Google Shape;224;p35"/>
          <p:cNvSpPr txBox="1"/>
          <p:nvPr>
            <p:ph idx="1" type="body"/>
          </p:nvPr>
        </p:nvSpPr>
        <p:spPr>
          <a:xfrm>
            <a:off x="311700" y="1152475"/>
            <a:ext cx="79971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1600"/>
              </a:spcBef>
              <a:spcAft>
                <a:spcPts val="1600"/>
              </a:spcAft>
              <a:buNone/>
            </a:pPr>
            <a:r>
              <a:rPr lang="en" sz="1400">
                <a:solidFill>
                  <a:schemeClr val="dk1"/>
                </a:solidFill>
                <a:latin typeface="Nunito"/>
                <a:ea typeface="Nunito"/>
                <a:cs typeface="Nunito"/>
                <a:sym typeface="Nunito"/>
              </a:rPr>
              <a:t>There are many frameworks available for JS. They are very incompatible with iGEM. But if you create your own website that lives outside the Wiki eg on the GitHub, consider React. It’s pretty good.</a:t>
            </a:r>
            <a:endParaRPr b="1" sz="1100">
              <a:solidFill>
                <a:srgbClr val="000000"/>
              </a:solidFill>
              <a:latin typeface="Nunito"/>
              <a:ea typeface="Nunito"/>
              <a:cs typeface="Nunito"/>
              <a:sym typeface="Nunito"/>
            </a:endParaRPr>
          </a:p>
        </p:txBody>
      </p:sp>
      <p:sp>
        <p:nvSpPr>
          <p:cNvPr id="225" name="Google Shape;225;p35"/>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36"/>
          <p:cNvSpPr txBox="1"/>
          <p:nvPr>
            <p:ph type="ctrTitle"/>
          </p:nvPr>
        </p:nvSpPr>
        <p:spPr>
          <a:xfrm>
            <a:off x="311702" y="277975"/>
            <a:ext cx="6764700" cy="2519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Nunito SemiBold"/>
                <a:ea typeface="Nunito SemiBold"/>
                <a:cs typeface="Nunito SemiBold"/>
                <a:sym typeface="Nunito SemiBold"/>
              </a:rPr>
              <a:t>iGEM Wiki </a:t>
            </a:r>
            <a:endParaRPr>
              <a:latin typeface="Nunito SemiBold"/>
              <a:ea typeface="Nunito SemiBold"/>
              <a:cs typeface="Nunito SemiBold"/>
              <a:sym typeface="Nunito SemiBold"/>
            </a:endParaRPr>
          </a:p>
          <a:p>
            <a:pPr indent="0" lvl="0" marL="0" rtl="0" algn="ctr">
              <a:spcBef>
                <a:spcPts val="0"/>
              </a:spcBef>
              <a:spcAft>
                <a:spcPts val="0"/>
              </a:spcAft>
              <a:buNone/>
            </a:pPr>
            <a:r>
              <a:rPr lang="en">
                <a:latin typeface="Nunito SemiBold"/>
                <a:ea typeface="Nunito SemiBold"/>
                <a:cs typeface="Nunito SemiBold"/>
                <a:sym typeface="Nunito SemiBold"/>
              </a:rPr>
              <a:t>for Dummies</a:t>
            </a:r>
            <a:endParaRPr>
              <a:latin typeface="Nunito SemiBold"/>
              <a:ea typeface="Nunito SemiBold"/>
              <a:cs typeface="Nunito SemiBold"/>
              <a:sym typeface="Nunito SemiBold"/>
            </a:endParaRPr>
          </a:p>
        </p:txBody>
      </p:sp>
      <p:sp>
        <p:nvSpPr>
          <p:cNvPr id="231" name="Google Shape;231;p36"/>
          <p:cNvSpPr txBox="1"/>
          <p:nvPr>
            <p:ph idx="1" type="subTitle"/>
          </p:nvPr>
        </p:nvSpPr>
        <p:spPr>
          <a:xfrm>
            <a:off x="674700" y="2797075"/>
            <a:ext cx="5510700" cy="855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Nunito"/>
                <a:ea typeface="Nunito"/>
                <a:cs typeface="Nunito"/>
                <a:sym typeface="Nunito"/>
              </a:rPr>
              <a:t>Wiki opens early May</a:t>
            </a:r>
            <a:endParaRPr>
              <a:latin typeface="Nunito"/>
              <a:ea typeface="Nunito"/>
              <a:cs typeface="Nunito"/>
              <a:sym typeface="Nunito"/>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35" name="Shape 235"/>
        <p:cNvGrpSpPr/>
        <p:nvPr/>
      </p:nvGrpSpPr>
      <p:grpSpPr>
        <a:xfrm>
          <a:off x="0" y="0"/>
          <a:ext cx="0" cy="0"/>
          <a:chOff x="0" y="0"/>
          <a:chExt cx="0" cy="0"/>
        </a:xfrm>
      </p:grpSpPr>
      <p:sp>
        <p:nvSpPr>
          <p:cNvPr id="236" name="Google Shape;236;p37"/>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37"/>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Set up</a:t>
            </a:r>
            <a:endParaRPr>
              <a:solidFill>
                <a:srgbClr val="FFFFFF"/>
              </a:solidFill>
              <a:latin typeface="Nunito ExtraBold"/>
              <a:ea typeface="Nunito ExtraBold"/>
              <a:cs typeface="Nunito ExtraBold"/>
              <a:sym typeface="Nunito ExtraBold"/>
            </a:endParaRPr>
          </a:p>
        </p:txBody>
      </p:sp>
      <p:sp>
        <p:nvSpPr>
          <p:cNvPr id="238" name="Google Shape;238;p37"/>
          <p:cNvSpPr txBox="1"/>
          <p:nvPr>
            <p:ph idx="1" type="body"/>
          </p:nvPr>
        </p:nvSpPr>
        <p:spPr>
          <a:xfrm>
            <a:off x="311700" y="1152475"/>
            <a:ext cx="45237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Log on as a </a:t>
            </a:r>
            <a:r>
              <a:rPr lang="en">
                <a:latin typeface="Nunito"/>
                <a:ea typeface="Nunito"/>
                <a:cs typeface="Nunito"/>
                <a:sym typeface="Nunito"/>
              </a:rPr>
              <a:t>iGEM Calgary 2020 member.</a:t>
            </a:r>
            <a:endParaRPr>
              <a:latin typeface="Nunito"/>
              <a:ea typeface="Nunito"/>
              <a:cs typeface="Nunito"/>
              <a:sym typeface="Nunito"/>
            </a:endParaRPr>
          </a:p>
          <a:p>
            <a:pPr indent="-317500" lvl="0" marL="457200" rtl="0" algn="l">
              <a:spcBef>
                <a:spcPts val="1600"/>
              </a:spcBef>
              <a:spcAft>
                <a:spcPts val="0"/>
              </a:spcAft>
              <a:buSzPts val="1400"/>
              <a:buFont typeface="Nunito"/>
              <a:buChar char="●"/>
            </a:pPr>
            <a:r>
              <a:rPr lang="en" sz="1400" u="sng">
                <a:solidFill>
                  <a:schemeClr val="hlink"/>
                </a:solidFill>
                <a:latin typeface="Nunito"/>
                <a:ea typeface="Nunito"/>
                <a:cs typeface="Nunito"/>
                <a:sym typeface="Nunito"/>
                <a:hlinkClick r:id="rId3"/>
              </a:rPr>
              <a:t>https://2020.igem.org/Team:Calgary/imposter</a:t>
            </a:r>
            <a:endParaRPr sz="1400">
              <a:latin typeface="Nunito"/>
              <a:ea typeface="Nunito"/>
              <a:cs typeface="Nunito"/>
              <a:sym typeface="Nunito"/>
            </a:endParaRPr>
          </a:p>
          <a:p>
            <a:pPr indent="-317500" lvl="0" marL="457200" rtl="0" algn="l">
              <a:spcBef>
                <a:spcPts val="0"/>
              </a:spcBef>
              <a:spcAft>
                <a:spcPts val="0"/>
              </a:spcAft>
              <a:buSzPts val="1400"/>
              <a:buFont typeface="Nunito"/>
              <a:buChar char="●"/>
            </a:pPr>
            <a:r>
              <a:rPr lang="en" sz="1400">
                <a:latin typeface="Nunito"/>
                <a:ea typeface="Nunito"/>
                <a:cs typeface="Nunito"/>
                <a:sym typeface="Nunito"/>
              </a:rPr>
              <a:t>login button</a:t>
            </a:r>
            <a:endParaRPr sz="1400">
              <a:latin typeface="Nunito"/>
              <a:ea typeface="Nunito"/>
              <a:cs typeface="Nunito"/>
              <a:sym typeface="Nunito"/>
            </a:endParaRPr>
          </a:p>
          <a:p>
            <a:pPr indent="-317500" lvl="0" marL="457200" rtl="0" algn="l">
              <a:spcBef>
                <a:spcPts val="0"/>
              </a:spcBef>
              <a:spcAft>
                <a:spcPts val="0"/>
              </a:spcAft>
              <a:buSzPts val="1400"/>
              <a:buFont typeface="Nunito"/>
              <a:buChar char="●"/>
            </a:pPr>
            <a:r>
              <a:rPr lang="en" sz="1400">
                <a:latin typeface="Nunito"/>
                <a:ea typeface="Nunito"/>
                <a:cs typeface="Nunito"/>
                <a:sym typeface="Nunito"/>
              </a:rPr>
              <a:t>Enter your iGEM credentials</a:t>
            </a:r>
            <a:endParaRPr sz="1400">
              <a:latin typeface="Nunito"/>
              <a:ea typeface="Nunito"/>
              <a:cs typeface="Nunito"/>
              <a:sym typeface="Nunito"/>
            </a:endParaRPr>
          </a:p>
          <a:p>
            <a:pPr indent="0" lvl="0" marL="0" rtl="0" algn="l">
              <a:spcBef>
                <a:spcPts val="1600"/>
              </a:spcBef>
              <a:spcAft>
                <a:spcPts val="1600"/>
              </a:spcAft>
              <a:buNone/>
            </a:pPr>
            <a:r>
              <a:rPr lang="en" sz="1400">
                <a:latin typeface="Nunito"/>
                <a:ea typeface="Nunito"/>
                <a:cs typeface="Nunito"/>
                <a:sym typeface="Nunito"/>
              </a:rPr>
              <a:t>* If your credentials do not exist yet, do not despair, just visit this section later when you get them</a:t>
            </a:r>
            <a:endParaRPr sz="1400">
              <a:latin typeface="Nunito"/>
              <a:ea typeface="Nunito"/>
              <a:cs typeface="Nunito"/>
              <a:sym typeface="Nunito"/>
            </a:endParaRPr>
          </a:p>
        </p:txBody>
      </p:sp>
      <p:sp>
        <p:nvSpPr>
          <p:cNvPr id="239" name="Google Shape;239;p37"/>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37"/>
          <p:cNvSpPr txBox="1"/>
          <p:nvPr/>
        </p:nvSpPr>
        <p:spPr>
          <a:xfrm>
            <a:off x="6797150" y="1374475"/>
            <a:ext cx="1664400" cy="2877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3000">
                <a:solidFill>
                  <a:srgbClr val="FF0000"/>
                </a:solidFill>
                <a:latin typeface="Nunito"/>
                <a:ea typeface="Nunito"/>
                <a:cs typeface="Nunito"/>
                <a:sym typeface="Nunito"/>
              </a:rPr>
              <a:t>CAN ONLY DO AFTER MDSC 507</a:t>
            </a:r>
            <a:endParaRPr b="1" sz="3000">
              <a:solidFill>
                <a:srgbClr val="FF0000"/>
              </a:solidFill>
              <a:latin typeface="Nunito"/>
              <a:ea typeface="Nunito"/>
              <a:cs typeface="Nunito"/>
              <a:sym typeface="Nunito"/>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44" name="Shape 244"/>
        <p:cNvGrpSpPr/>
        <p:nvPr/>
      </p:nvGrpSpPr>
      <p:grpSpPr>
        <a:xfrm>
          <a:off x="0" y="0"/>
          <a:ext cx="0" cy="0"/>
          <a:chOff x="0" y="0"/>
          <a:chExt cx="0" cy="0"/>
        </a:xfrm>
      </p:grpSpPr>
      <p:sp>
        <p:nvSpPr>
          <p:cNvPr id="245" name="Google Shape;245;p38"/>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38"/>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Editing</a:t>
            </a:r>
            <a:endParaRPr>
              <a:solidFill>
                <a:srgbClr val="FFFFFF"/>
              </a:solidFill>
              <a:latin typeface="Nunito ExtraBold"/>
              <a:ea typeface="Nunito ExtraBold"/>
              <a:cs typeface="Nunito ExtraBold"/>
              <a:sym typeface="Nunito ExtraBold"/>
            </a:endParaRPr>
          </a:p>
        </p:txBody>
      </p:sp>
      <p:sp>
        <p:nvSpPr>
          <p:cNvPr id="247" name="Google Shape;247;p38"/>
          <p:cNvSpPr txBox="1"/>
          <p:nvPr>
            <p:ph idx="1" type="body"/>
          </p:nvPr>
        </p:nvSpPr>
        <p:spPr>
          <a:xfrm>
            <a:off x="311700" y="1152475"/>
            <a:ext cx="45237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Edit</a:t>
            </a:r>
            <a:r>
              <a:rPr lang="en">
                <a:latin typeface="Nunito"/>
                <a:ea typeface="Nunito"/>
                <a:cs typeface="Nunito"/>
                <a:sym typeface="Nunito"/>
              </a:rPr>
              <a:t> as a iGEM Calgary 2020 member.</a:t>
            </a:r>
            <a:endParaRPr>
              <a:latin typeface="Nunito"/>
              <a:ea typeface="Nunito"/>
              <a:cs typeface="Nunito"/>
              <a:sym typeface="Nunito"/>
            </a:endParaRPr>
          </a:p>
          <a:p>
            <a:pPr indent="-317500" lvl="0" marL="457200" rtl="0" algn="l">
              <a:spcBef>
                <a:spcPts val="1600"/>
              </a:spcBef>
              <a:spcAft>
                <a:spcPts val="0"/>
              </a:spcAft>
              <a:buSzPts val="1400"/>
              <a:buFont typeface="Nunito"/>
              <a:buChar char="●"/>
            </a:pPr>
            <a:r>
              <a:rPr lang="en" sz="1400">
                <a:latin typeface="Nunito"/>
                <a:ea typeface="Nunito"/>
                <a:cs typeface="Nunito"/>
                <a:sym typeface="Nunito"/>
              </a:rPr>
              <a:t>wiki tools button</a:t>
            </a:r>
            <a:endParaRPr sz="1400">
              <a:latin typeface="Nunito"/>
              <a:ea typeface="Nunito"/>
              <a:cs typeface="Nunito"/>
              <a:sym typeface="Nunito"/>
            </a:endParaRPr>
          </a:p>
          <a:p>
            <a:pPr indent="-317500" lvl="0" marL="457200" rtl="0" algn="l">
              <a:spcBef>
                <a:spcPts val="0"/>
              </a:spcBef>
              <a:spcAft>
                <a:spcPts val="0"/>
              </a:spcAft>
              <a:buSzPts val="1400"/>
              <a:buFont typeface="Nunito"/>
              <a:buChar char="●"/>
            </a:pPr>
            <a:r>
              <a:rPr lang="en" sz="1400">
                <a:latin typeface="Nunito"/>
                <a:ea typeface="Nunito"/>
                <a:cs typeface="Nunito"/>
                <a:sym typeface="Nunito"/>
              </a:rPr>
              <a:t>Create page / Edit page button</a:t>
            </a:r>
            <a:endParaRPr sz="1400">
              <a:latin typeface="Nunito"/>
              <a:ea typeface="Nunito"/>
              <a:cs typeface="Nunito"/>
              <a:sym typeface="Nunito"/>
            </a:endParaRPr>
          </a:p>
          <a:p>
            <a:pPr indent="0" lvl="0" marL="0" rtl="0" algn="l">
              <a:spcBef>
                <a:spcPts val="1600"/>
              </a:spcBef>
              <a:spcAft>
                <a:spcPts val="0"/>
              </a:spcAft>
              <a:buNone/>
            </a:pPr>
            <a:r>
              <a:rPr lang="en" sz="1400">
                <a:latin typeface="Nunito"/>
                <a:ea typeface="Nunito"/>
                <a:cs typeface="Nunito"/>
                <a:sym typeface="Nunito"/>
              </a:rPr>
              <a:t>Here you will see the code that displays the page</a:t>
            </a:r>
            <a:endParaRPr sz="1400">
              <a:latin typeface="Nunito"/>
              <a:ea typeface="Nunito"/>
              <a:cs typeface="Nunito"/>
              <a:sym typeface="Nunito"/>
            </a:endParaRPr>
          </a:p>
          <a:p>
            <a:pPr indent="0" lvl="0" marL="0" rtl="0" algn="l">
              <a:spcBef>
                <a:spcPts val="1600"/>
              </a:spcBef>
              <a:spcAft>
                <a:spcPts val="0"/>
              </a:spcAft>
              <a:buNone/>
            </a:pPr>
            <a:r>
              <a:rPr lang="en" sz="1400">
                <a:latin typeface="Nunito"/>
                <a:ea typeface="Nunito"/>
                <a:cs typeface="Nunito"/>
                <a:sym typeface="Nunito"/>
              </a:rPr>
              <a:t>If you want to have a good editor download the link below. Super useful.</a:t>
            </a:r>
            <a:endParaRPr sz="1400">
              <a:latin typeface="Nunito"/>
              <a:ea typeface="Nunito"/>
              <a:cs typeface="Nunito"/>
              <a:sym typeface="Nunito"/>
            </a:endParaRPr>
          </a:p>
          <a:p>
            <a:pPr indent="0" lvl="0" marL="0" rtl="0" algn="l">
              <a:spcBef>
                <a:spcPts val="1600"/>
              </a:spcBef>
              <a:spcAft>
                <a:spcPts val="1600"/>
              </a:spcAft>
              <a:buNone/>
            </a:pPr>
            <a:r>
              <a:rPr lang="en" sz="1100" u="sng">
                <a:solidFill>
                  <a:schemeClr val="hlink"/>
                </a:solidFill>
                <a:hlinkClick r:id="rId3"/>
              </a:rPr>
              <a:t>https://github.com/ucligem2015/Mind-The-Mark</a:t>
            </a:r>
            <a:endParaRPr sz="1400">
              <a:latin typeface="Nunito"/>
              <a:ea typeface="Nunito"/>
              <a:cs typeface="Nunito"/>
              <a:sym typeface="Nunito"/>
            </a:endParaRPr>
          </a:p>
        </p:txBody>
      </p:sp>
      <p:sp>
        <p:nvSpPr>
          <p:cNvPr id="248" name="Google Shape;248;p38"/>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38"/>
          <p:cNvSpPr txBox="1"/>
          <p:nvPr/>
        </p:nvSpPr>
        <p:spPr>
          <a:xfrm>
            <a:off x="6797150" y="1374475"/>
            <a:ext cx="1664400" cy="2877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3000">
                <a:solidFill>
                  <a:srgbClr val="FF0000"/>
                </a:solidFill>
                <a:latin typeface="Nunito"/>
                <a:ea typeface="Nunito"/>
                <a:cs typeface="Nunito"/>
                <a:sym typeface="Nunito"/>
              </a:rPr>
              <a:t>CAN ONLY DO AFTER MDSC 507</a:t>
            </a:r>
            <a:endParaRPr b="1" sz="3000">
              <a:solidFill>
                <a:srgbClr val="FF0000"/>
              </a:solidFill>
              <a:latin typeface="Nunito"/>
              <a:ea typeface="Nunito"/>
              <a:cs typeface="Nunito"/>
              <a:sym typeface="Nunito"/>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53" name="Shape 253"/>
        <p:cNvGrpSpPr/>
        <p:nvPr/>
      </p:nvGrpSpPr>
      <p:grpSpPr>
        <a:xfrm>
          <a:off x="0" y="0"/>
          <a:ext cx="0" cy="0"/>
          <a:chOff x="0" y="0"/>
          <a:chExt cx="0" cy="0"/>
        </a:xfrm>
      </p:grpSpPr>
      <p:sp>
        <p:nvSpPr>
          <p:cNvPr id="254" name="Google Shape;254;p39"/>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39"/>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Pictures</a:t>
            </a:r>
            <a:endParaRPr>
              <a:solidFill>
                <a:srgbClr val="FFFFFF"/>
              </a:solidFill>
              <a:latin typeface="Nunito ExtraBold"/>
              <a:ea typeface="Nunito ExtraBold"/>
              <a:cs typeface="Nunito ExtraBold"/>
              <a:sym typeface="Nunito ExtraBold"/>
            </a:endParaRPr>
          </a:p>
        </p:txBody>
      </p:sp>
      <p:sp>
        <p:nvSpPr>
          <p:cNvPr id="256" name="Google Shape;256;p39"/>
          <p:cNvSpPr txBox="1"/>
          <p:nvPr>
            <p:ph idx="1" type="body"/>
          </p:nvPr>
        </p:nvSpPr>
        <p:spPr>
          <a:xfrm>
            <a:off x="311700" y="1152475"/>
            <a:ext cx="45237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Upload Pictures</a:t>
            </a:r>
            <a:r>
              <a:rPr lang="en">
                <a:latin typeface="Nunito"/>
                <a:ea typeface="Nunito"/>
                <a:cs typeface="Nunito"/>
                <a:sym typeface="Nunito"/>
              </a:rPr>
              <a:t> as a iGEM Calgary 2020 member.</a:t>
            </a:r>
            <a:endParaRPr>
              <a:latin typeface="Nunito"/>
              <a:ea typeface="Nunito"/>
              <a:cs typeface="Nunito"/>
              <a:sym typeface="Nunito"/>
            </a:endParaRPr>
          </a:p>
          <a:p>
            <a:pPr indent="-317500" lvl="0" marL="457200" rtl="0" algn="l">
              <a:spcBef>
                <a:spcPts val="1600"/>
              </a:spcBef>
              <a:spcAft>
                <a:spcPts val="0"/>
              </a:spcAft>
              <a:buSzPts val="1400"/>
              <a:buFont typeface="Nunito"/>
              <a:buChar char="●"/>
            </a:pPr>
            <a:r>
              <a:rPr lang="en" sz="1400">
                <a:latin typeface="Nunito"/>
                <a:ea typeface="Nunito"/>
                <a:cs typeface="Nunito"/>
                <a:sym typeface="Nunito"/>
              </a:rPr>
              <a:t>wiki tools button</a:t>
            </a:r>
            <a:endParaRPr sz="1400">
              <a:latin typeface="Nunito"/>
              <a:ea typeface="Nunito"/>
              <a:cs typeface="Nunito"/>
              <a:sym typeface="Nunito"/>
            </a:endParaRPr>
          </a:p>
          <a:p>
            <a:pPr indent="-317500" lvl="0" marL="457200" rtl="0" algn="l">
              <a:spcBef>
                <a:spcPts val="0"/>
              </a:spcBef>
              <a:spcAft>
                <a:spcPts val="0"/>
              </a:spcAft>
              <a:buSzPts val="1400"/>
              <a:buFont typeface="Nunito"/>
              <a:buChar char="●"/>
            </a:pPr>
            <a:r>
              <a:rPr lang="en" sz="1400">
                <a:latin typeface="Nunito"/>
                <a:ea typeface="Nunito"/>
                <a:cs typeface="Nunito"/>
                <a:sym typeface="Nunito"/>
              </a:rPr>
              <a:t>Upload Files button</a:t>
            </a:r>
            <a:endParaRPr sz="1400">
              <a:latin typeface="Nunito"/>
              <a:ea typeface="Nunito"/>
              <a:cs typeface="Nunito"/>
              <a:sym typeface="Nunito"/>
            </a:endParaRPr>
          </a:p>
          <a:p>
            <a:pPr indent="-317500" lvl="0" marL="457200" rtl="0" algn="l">
              <a:spcBef>
                <a:spcPts val="0"/>
              </a:spcBef>
              <a:spcAft>
                <a:spcPts val="0"/>
              </a:spcAft>
              <a:buClr>
                <a:srgbClr val="FF0000"/>
              </a:buClr>
              <a:buSzPts val="1400"/>
              <a:buFont typeface="Nunito"/>
              <a:buChar char="●"/>
            </a:pPr>
            <a:r>
              <a:rPr lang="en" sz="1400">
                <a:solidFill>
                  <a:srgbClr val="FF0000"/>
                </a:solidFill>
                <a:latin typeface="Nunito"/>
                <a:ea typeface="Nunito"/>
                <a:cs typeface="Nunito"/>
                <a:sym typeface="Nunito"/>
              </a:rPr>
              <a:t>TBD when wiki opens again</a:t>
            </a:r>
            <a:endParaRPr sz="1400">
              <a:solidFill>
                <a:srgbClr val="FF0000"/>
              </a:solidFill>
              <a:latin typeface="Nunito"/>
              <a:ea typeface="Nunito"/>
              <a:cs typeface="Nunito"/>
              <a:sym typeface="Nunito"/>
            </a:endParaRPr>
          </a:p>
          <a:p>
            <a:pPr indent="0" lvl="0" marL="0" rtl="0" algn="l">
              <a:spcBef>
                <a:spcPts val="1600"/>
              </a:spcBef>
              <a:spcAft>
                <a:spcPts val="1600"/>
              </a:spcAft>
              <a:buNone/>
            </a:pPr>
            <a:r>
              <a:t/>
            </a:r>
            <a:endParaRPr sz="1400">
              <a:latin typeface="Nunito"/>
              <a:ea typeface="Nunito"/>
              <a:cs typeface="Nunito"/>
              <a:sym typeface="Nunito"/>
            </a:endParaRPr>
          </a:p>
        </p:txBody>
      </p:sp>
      <p:sp>
        <p:nvSpPr>
          <p:cNvPr id="257" name="Google Shape;257;p39"/>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39"/>
          <p:cNvSpPr txBox="1"/>
          <p:nvPr/>
        </p:nvSpPr>
        <p:spPr>
          <a:xfrm>
            <a:off x="6797150" y="1374475"/>
            <a:ext cx="1664400" cy="2877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3000">
                <a:solidFill>
                  <a:srgbClr val="FF0000"/>
                </a:solidFill>
                <a:latin typeface="Nunito"/>
                <a:ea typeface="Nunito"/>
                <a:cs typeface="Nunito"/>
                <a:sym typeface="Nunito"/>
              </a:rPr>
              <a:t>CAN ONLY DO AFTER MDSC 507</a:t>
            </a:r>
            <a:endParaRPr b="1" sz="3000">
              <a:solidFill>
                <a:srgbClr val="FF0000"/>
              </a:solidFill>
              <a:latin typeface="Nunito"/>
              <a:ea typeface="Nunito"/>
              <a:cs typeface="Nunito"/>
              <a:sym typeface="Nunito"/>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62" name="Shape 262"/>
        <p:cNvGrpSpPr/>
        <p:nvPr/>
      </p:nvGrpSpPr>
      <p:grpSpPr>
        <a:xfrm>
          <a:off x="0" y="0"/>
          <a:ext cx="0" cy="0"/>
          <a:chOff x="0" y="0"/>
          <a:chExt cx="0" cy="0"/>
        </a:xfrm>
      </p:grpSpPr>
      <p:sp>
        <p:nvSpPr>
          <p:cNvPr id="263" name="Google Shape;263;p40"/>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p40"/>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Templates</a:t>
            </a:r>
            <a:endParaRPr>
              <a:solidFill>
                <a:srgbClr val="FFFFFF"/>
              </a:solidFill>
              <a:latin typeface="Nunito ExtraBold"/>
              <a:ea typeface="Nunito ExtraBold"/>
              <a:cs typeface="Nunito ExtraBold"/>
              <a:sym typeface="Nunito ExtraBold"/>
            </a:endParaRPr>
          </a:p>
        </p:txBody>
      </p:sp>
      <p:sp>
        <p:nvSpPr>
          <p:cNvPr id="265" name="Google Shape;265;p40"/>
          <p:cNvSpPr txBox="1"/>
          <p:nvPr>
            <p:ph idx="1" type="body"/>
          </p:nvPr>
        </p:nvSpPr>
        <p:spPr>
          <a:xfrm>
            <a:off x="311700" y="1152475"/>
            <a:ext cx="85206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317500" lvl="0" marL="457200" rtl="0" algn="l">
              <a:lnSpc>
                <a:spcPct val="100000"/>
              </a:lnSpc>
              <a:spcBef>
                <a:spcPts val="0"/>
              </a:spcBef>
              <a:spcAft>
                <a:spcPts val="0"/>
              </a:spcAft>
              <a:buClr>
                <a:srgbClr val="000000"/>
              </a:buClr>
              <a:buSzPts val="1400"/>
              <a:buFont typeface="Nunito"/>
              <a:buChar char="●"/>
            </a:pPr>
            <a:r>
              <a:rPr lang="en" sz="1400">
                <a:solidFill>
                  <a:srgbClr val="000000"/>
                </a:solidFill>
                <a:latin typeface="Nunito"/>
                <a:ea typeface="Nunito"/>
                <a:cs typeface="Nunito"/>
                <a:sym typeface="Nunito"/>
              </a:rPr>
              <a:t>Templates are tremendously useful to standardize the look of your pages</a:t>
            </a:r>
            <a:endParaRPr sz="1400">
              <a:solidFill>
                <a:srgbClr val="000000"/>
              </a:solidFill>
              <a:latin typeface="Nunito"/>
              <a:ea typeface="Nunito"/>
              <a:cs typeface="Nunito"/>
              <a:sym typeface="Nunito"/>
            </a:endParaRPr>
          </a:p>
          <a:p>
            <a:pPr indent="-317500" lvl="0" marL="457200" rtl="0" algn="l">
              <a:lnSpc>
                <a:spcPct val="100000"/>
              </a:lnSpc>
              <a:spcBef>
                <a:spcPts val="0"/>
              </a:spcBef>
              <a:spcAft>
                <a:spcPts val="0"/>
              </a:spcAft>
              <a:buClr>
                <a:srgbClr val="000000"/>
              </a:buClr>
              <a:buSzPts val="1400"/>
              <a:buFont typeface="Nunito"/>
              <a:buChar char="●"/>
            </a:pPr>
            <a:r>
              <a:rPr lang="en" sz="1400">
                <a:solidFill>
                  <a:srgbClr val="000000"/>
                </a:solidFill>
                <a:latin typeface="Nunito"/>
                <a:ea typeface="Nunito"/>
                <a:cs typeface="Nunito"/>
                <a:sym typeface="Nunito"/>
              </a:rPr>
              <a:t>You should have </a:t>
            </a:r>
            <a:endParaRPr sz="1400">
              <a:solidFill>
                <a:srgbClr val="000000"/>
              </a:solidFill>
              <a:latin typeface="Nunito"/>
              <a:ea typeface="Nunito"/>
              <a:cs typeface="Nunito"/>
              <a:sym typeface="Nunito"/>
            </a:endParaRPr>
          </a:p>
          <a:p>
            <a:pPr indent="-317500" lvl="1" marL="914400" rtl="0" algn="l">
              <a:lnSpc>
                <a:spcPct val="100000"/>
              </a:lnSpc>
              <a:spcBef>
                <a:spcPts val="0"/>
              </a:spcBef>
              <a:spcAft>
                <a:spcPts val="0"/>
              </a:spcAft>
              <a:buClr>
                <a:srgbClr val="000000"/>
              </a:buClr>
              <a:buSzPts val="1400"/>
              <a:buFont typeface="Nunito"/>
              <a:buChar char="○"/>
            </a:pPr>
            <a:r>
              <a:rPr lang="en" sz="1400">
                <a:solidFill>
                  <a:srgbClr val="000000"/>
                </a:solidFill>
                <a:latin typeface="Nunito"/>
                <a:ea typeface="Nunito"/>
                <a:cs typeface="Nunito"/>
                <a:sym typeface="Nunito"/>
              </a:rPr>
              <a:t>a footer template, </a:t>
            </a:r>
            <a:endParaRPr>
              <a:solidFill>
                <a:srgbClr val="000000"/>
              </a:solidFill>
              <a:latin typeface="Nunito"/>
              <a:ea typeface="Nunito"/>
              <a:cs typeface="Nunito"/>
              <a:sym typeface="Nunito"/>
            </a:endParaRPr>
          </a:p>
          <a:p>
            <a:pPr indent="-317500" lvl="1" marL="914400" rtl="0" algn="l">
              <a:lnSpc>
                <a:spcPct val="100000"/>
              </a:lnSpc>
              <a:spcBef>
                <a:spcPts val="0"/>
              </a:spcBef>
              <a:spcAft>
                <a:spcPts val="0"/>
              </a:spcAft>
              <a:buClr>
                <a:srgbClr val="000000"/>
              </a:buClr>
              <a:buSzPts val="1400"/>
              <a:buFont typeface="Nunito"/>
              <a:buChar char="○"/>
            </a:pPr>
            <a:r>
              <a:rPr lang="en" sz="1400">
                <a:solidFill>
                  <a:srgbClr val="000000"/>
                </a:solidFill>
                <a:latin typeface="Nunito"/>
                <a:ea typeface="Nunito"/>
                <a:cs typeface="Nunito"/>
                <a:sym typeface="Nunito"/>
              </a:rPr>
              <a:t>a header template, </a:t>
            </a:r>
            <a:endParaRPr sz="1400">
              <a:solidFill>
                <a:srgbClr val="000000"/>
              </a:solidFill>
              <a:latin typeface="Nunito"/>
              <a:ea typeface="Nunito"/>
              <a:cs typeface="Nunito"/>
              <a:sym typeface="Nunito"/>
            </a:endParaRPr>
          </a:p>
          <a:p>
            <a:pPr indent="-317500" lvl="1" marL="914400" rtl="0" algn="l">
              <a:lnSpc>
                <a:spcPct val="100000"/>
              </a:lnSpc>
              <a:spcBef>
                <a:spcPts val="0"/>
              </a:spcBef>
              <a:spcAft>
                <a:spcPts val="0"/>
              </a:spcAft>
              <a:buClr>
                <a:srgbClr val="000000"/>
              </a:buClr>
              <a:buSzPts val="1400"/>
              <a:buFont typeface="Nunito"/>
              <a:buChar char="○"/>
            </a:pPr>
            <a:r>
              <a:rPr lang="en" sz="1400">
                <a:solidFill>
                  <a:srgbClr val="000000"/>
                </a:solidFill>
                <a:latin typeface="Nunito"/>
                <a:ea typeface="Nunito"/>
                <a:cs typeface="Nunito"/>
                <a:sym typeface="Nunito"/>
              </a:rPr>
              <a:t>a overview page template, </a:t>
            </a:r>
            <a:endParaRPr sz="1400">
              <a:solidFill>
                <a:srgbClr val="000000"/>
              </a:solidFill>
              <a:latin typeface="Nunito"/>
              <a:ea typeface="Nunito"/>
              <a:cs typeface="Nunito"/>
              <a:sym typeface="Nunito"/>
            </a:endParaRPr>
          </a:p>
          <a:p>
            <a:pPr indent="-317500" lvl="1" marL="914400" rtl="0" algn="l">
              <a:lnSpc>
                <a:spcPct val="100000"/>
              </a:lnSpc>
              <a:spcBef>
                <a:spcPts val="0"/>
              </a:spcBef>
              <a:spcAft>
                <a:spcPts val="0"/>
              </a:spcAft>
              <a:buClr>
                <a:srgbClr val="000000"/>
              </a:buClr>
              <a:buSzPts val="1400"/>
              <a:buFont typeface="Nunito"/>
              <a:buChar char="○"/>
            </a:pPr>
            <a:r>
              <a:rPr lang="en" sz="1400">
                <a:solidFill>
                  <a:srgbClr val="000000"/>
                </a:solidFill>
                <a:latin typeface="Nunito"/>
                <a:ea typeface="Nunito"/>
                <a:cs typeface="Nunito"/>
                <a:sym typeface="Nunito"/>
              </a:rPr>
              <a:t>a content page template</a:t>
            </a:r>
            <a:endParaRPr sz="1400">
              <a:solidFill>
                <a:srgbClr val="000000"/>
              </a:solidFill>
              <a:latin typeface="Nunito"/>
              <a:ea typeface="Nunito"/>
              <a:cs typeface="Nunito"/>
              <a:sym typeface="Nunito"/>
            </a:endParaRPr>
          </a:p>
          <a:p>
            <a:pPr indent="0" lvl="0" marL="0" rtl="0" algn="l">
              <a:lnSpc>
                <a:spcPct val="100000"/>
              </a:lnSpc>
              <a:spcBef>
                <a:spcPts val="0"/>
              </a:spcBef>
              <a:spcAft>
                <a:spcPts val="0"/>
              </a:spcAft>
              <a:buNone/>
            </a:pPr>
            <a:r>
              <a:t/>
            </a:r>
            <a:endParaRPr sz="1400">
              <a:solidFill>
                <a:srgbClr val="000000"/>
              </a:solidFill>
              <a:latin typeface="Nunito"/>
              <a:ea typeface="Nunito"/>
              <a:cs typeface="Nunito"/>
              <a:sym typeface="Nunito"/>
            </a:endParaRPr>
          </a:p>
          <a:p>
            <a:pPr indent="0" lvl="0" marL="0" rtl="0" algn="l">
              <a:lnSpc>
                <a:spcPct val="100000"/>
              </a:lnSpc>
              <a:spcBef>
                <a:spcPts val="0"/>
              </a:spcBef>
              <a:spcAft>
                <a:spcPts val="0"/>
              </a:spcAft>
              <a:buNone/>
            </a:pPr>
            <a:r>
              <a:rPr lang="en" sz="1400">
                <a:solidFill>
                  <a:srgbClr val="000000"/>
                </a:solidFill>
                <a:latin typeface="Nunito"/>
                <a:ea typeface="Nunito"/>
                <a:cs typeface="Nunito"/>
                <a:sym typeface="Nunito"/>
              </a:rPr>
              <a:t>To use Templates:</a:t>
            </a:r>
            <a:endParaRPr sz="1400">
              <a:solidFill>
                <a:srgbClr val="000000"/>
              </a:solidFill>
              <a:latin typeface="Nunito"/>
              <a:ea typeface="Nunito"/>
              <a:cs typeface="Nunito"/>
              <a:sym typeface="Nunito"/>
            </a:endParaRPr>
          </a:p>
          <a:p>
            <a:pPr indent="0" lvl="0" marL="0" rtl="0" algn="l">
              <a:lnSpc>
                <a:spcPct val="100000"/>
              </a:lnSpc>
              <a:spcBef>
                <a:spcPts val="0"/>
              </a:spcBef>
              <a:spcAft>
                <a:spcPts val="0"/>
              </a:spcAft>
              <a:buNone/>
            </a:pPr>
            <a:r>
              <a:rPr lang="en" sz="1400">
                <a:solidFill>
                  <a:srgbClr val="000000"/>
                </a:solidFill>
                <a:latin typeface="Nunito"/>
                <a:ea typeface="Nunito"/>
                <a:cs typeface="Nunito"/>
                <a:sym typeface="Nunito"/>
              </a:rPr>
              <a:t>Put this </a:t>
            </a:r>
            <a:r>
              <a:rPr b="1" lang="en" sz="1400">
                <a:solidFill>
                  <a:srgbClr val="000000"/>
                </a:solidFill>
                <a:latin typeface="Nunito"/>
                <a:ea typeface="Nunito"/>
                <a:cs typeface="Nunito"/>
                <a:sym typeface="Nunito"/>
              </a:rPr>
              <a:t>outside</a:t>
            </a:r>
            <a:r>
              <a:rPr lang="en" sz="1400">
                <a:solidFill>
                  <a:srgbClr val="000000"/>
                </a:solidFill>
                <a:latin typeface="Nunito"/>
                <a:ea typeface="Nunito"/>
                <a:cs typeface="Nunito"/>
                <a:sym typeface="Nunito"/>
              </a:rPr>
              <a:t> the html tags in the page you want to use it in,</a:t>
            </a:r>
            <a:endParaRPr sz="1400">
              <a:solidFill>
                <a:srgbClr val="000000"/>
              </a:solidFill>
              <a:latin typeface="Nunito"/>
              <a:ea typeface="Nunito"/>
              <a:cs typeface="Nunito"/>
              <a:sym typeface="Nunito"/>
            </a:endParaRPr>
          </a:p>
          <a:p>
            <a:pPr indent="0" lvl="0" marL="0" rtl="0" algn="l">
              <a:lnSpc>
                <a:spcPct val="100000"/>
              </a:lnSpc>
              <a:spcBef>
                <a:spcPts val="0"/>
              </a:spcBef>
              <a:spcAft>
                <a:spcPts val="0"/>
              </a:spcAft>
              <a:buNone/>
            </a:pPr>
            <a:r>
              <a:rPr lang="en" sz="1400">
                <a:solidFill>
                  <a:srgbClr val="000000"/>
                </a:solidFill>
                <a:latin typeface="Nunito"/>
                <a:ea typeface="Nunito"/>
                <a:cs typeface="Nunito"/>
                <a:sym typeface="Nunito"/>
              </a:rPr>
              <a:t>if you want to use </a:t>
            </a:r>
            <a:r>
              <a:rPr lang="en" sz="1400" u="sng">
                <a:solidFill>
                  <a:schemeClr val="hlink"/>
                </a:solidFill>
                <a:latin typeface="Nunito"/>
                <a:ea typeface="Nunito"/>
                <a:cs typeface="Nunito"/>
                <a:sym typeface="Nunito"/>
                <a:hlinkClick r:id="rId3"/>
              </a:rPr>
              <a:t>https://2019.igem.org/Template:Calgary/</a:t>
            </a:r>
            <a:r>
              <a:rPr b="1" lang="en" sz="1400" u="sng">
                <a:solidFill>
                  <a:schemeClr val="hlink"/>
                </a:solidFill>
                <a:latin typeface="Nunito"/>
                <a:ea typeface="Nunito"/>
                <a:cs typeface="Nunito"/>
                <a:sym typeface="Nunito"/>
                <a:hlinkClick r:id="rId4"/>
              </a:rPr>
              <a:t>Layout</a:t>
            </a:r>
            <a:r>
              <a:rPr lang="en" sz="1400">
                <a:solidFill>
                  <a:srgbClr val="000000"/>
                </a:solidFill>
                <a:latin typeface="Nunito"/>
                <a:ea typeface="Nunito"/>
                <a:cs typeface="Nunito"/>
                <a:sym typeface="Nunito"/>
              </a:rPr>
              <a:t>  in whatever page</a:t>
            </a:r>
            <a:endParaRPr sz="1400">
              <a:solidFill>
                <a:srgbClr val="000000"/>
              </a:solidFill>
              <a:latin typeface="Nunito"/>
              <a:ea typeface="Nunito"/>
              <a:cs typeface="Nunito"/>
              <a:sym typeface="Nunito"/>
            </a:endParaRPr>
          </a:p>
          <a:p>
            <a:pPr indent="0" lvl="0" marL="0" rtl="0" algn="l">
              <a:lnSpc>
                <a:spcPct val="100000"/>
              </a:lnSpc>
              <a:spcBef>
                <a:spcPts val="0"/>
              </a:spcBef>
              <a:spcAft>
                <a:spcPts val="0"/>
              </a:spcAft>
              <a:buNone/>
            </a:pPr>
            <a:r>
              <a:rPr b="1" lang="en" sz="2400">
                <a:solidFill>
                  <a:srgbClr val="000000"/>
                </a:solidFill>
                <a:latin typeface="Nunito"/>
                <a:ea typeface="Nunito"/>
                <a:cs typeface="Nunito"/>
                <a:sym typeface="Nunito"/>
              </a:rPr>
              <a:t>{{:Template:Calgary/Layout}}</a:t>
            </a:r>
            <a:endParaRPr b="1" sz="2400">
              <a:solidFill>
                <a:srgbClr val="000000"/>
              </a:solidFill>
              <a:latin typeface="Nunito"/>
              <a:ea typeface="Nunito"/>
              <a:cs typeface="Nunito"/>
              <a:sym typeface="Nunito"/>
            </a:endParaRPr>
          </a:p>
          <a:p>
            <a:pPr indent="0" lvl="0" marL="0" rtl="0" algn="l">
              <a:lnSpc>
                <a:spcPct val="100000"/>
              </a:lnSpc>
              <a:spcBef>
                <a:spcPts val="0"/>
              </a:spcBef>
              <a:spcAft>
                <a:spcPts val="0"/>
              </a:spcAft>
              <a:buNone/>
            </a:pPr>
            <a:r>
              <a:t/>
            </a:r>
            <a:endParaRPr sz="1400">
              <a:solidFill>
                <a:srgbClr val="000000"/>
              </a:solidFill>
              <a:latin typeface="Nunito"/>
              <a:ea typeface="Nunito"/>
              <a:cs typeface="Nunito"/>
              <a:sym typeface="Nunito"/>
            </a:endParaRPr>
          </a:p>
          <a:p>
            <a:pPr indent="0" lvl="0" marL="0" rtl="0" algn="l">
              <a:spcBef>
                <a:spcPts val="0"/>
              </a:spcBef>
              <a:spcAft>
                <a:spcPts val="1600"/>
              </a:spcAft>
              <a:buNone/>
            </a:pPr>
            <a:r>
              <a:t/>
            </a:r>
            <a:endParaRPr sz="1400">
              <a:latin typeface="Nunito"/>
              <a:ea typeface="Nunito"/>
              <a:cs typeface="Nunito"/>
              <a:sym typeface="Nunito"/>
            </a:endParaRPr>
          </a:p>
        </p:txBody>
      </p:sp>
      <p:sp>
        <p:nvSpPr>
          <p:cNvPr id="266" name="Google Shape;266;p40"/>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40"/>
          <p:cNvSpPr txBox="1"/>
          <p:nvPr/>
        </p:nvSpPr>
        <p:spPr>
          <a:xfrm>
            <a:off x="6797150" y="1374475"/>
            <a:ext cx="1664400" cy="2877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3000">
                <a:solidFill>
                  <a:srgbClr val="FF0000"/>
                </a:solidFill>
                <a:latin typeface="Nunito"/>
                <a:ea typeface="Nunito"/>
                <a:cs typeface="Nunito"/>
                <a:sym typeface="Nunito"/>
              </a:rPr>
              <a:t>CAN ONLY DO AFTER MDSC 507</a:t>
            </a:r>
            <a:endParaRPr b="1" sz="3000">
              <a:solidFill>
                <a:srgbClr val="FF0000"/>
              </a:solidFill>
              <a:latin typeface="Nunito"/>
              <a:ea typeface="Nunito"/>
              <a:cs typeface="Nunito"/>
              <a:sym typeface="Nunito"/>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71" name="Shape 271"/>
        <p:cNvGrpSpPr/>
        <p:nvPr/>
      </p:nvGrpSpPr>
      <p:grpSpPr>
        <a:xfrm>
          <a:off x="0" y="0"/>
          <a:ext cx="0" cy="0"/>
          <a:chOff x="0" y="0"/>
          <a:chExt cx="0" cy="0"/>
        </a:xfrm>
      </p:grpSpPr>
      <p:sp>
        <p:nvSpPr>
          <p:cNvPr id="272" name="Google Shape;272;p41"/>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41"/>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iGEM RULES</a:t>
            </a:r>
            <a:endParaRPr>
              <a:solidFill>
                <a:srgbClr val="FFFFFF"/>
              </a:solidFill>
              <a:latin typeface="Nunito ExtraBold"/>
              <a:ea typeface="Nunito ExtraBold"/>
              <a:cs typeface="Nunito ExtraBold"/>
              <a:sym typeface="Nunito ExtraBold"/>
            </a:endParaRPr>
          </a:p>
        </p:txBody>
      </p:sp>
      <p:sp>
        <p:nvSpPr>
          <p:cNvPr id="274" name="Google Shape;274;p41"/>
          <p:cNvSpPr txBox="1"/>
          <p:nvPr>
            <p:ph idx="1" type="body"/>
          </p:nvPr>
        </p:nvSpPr>
        <p:spPr>
          <a:xfrm>
            <a:off x="311700" y="1152475"/>
            <a:ext cx="8520600" cy="38877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0000"/>
                </a:solidFill>
                <a:latin typeface="Nunito"/>
                <a:ea typeface="Nunito"/>
                <a:cs typeface="Nunito"/>
                <a:sym typeface="Nunito"/>
              </a:rPr>
              <a:t>Important rules to follow if you don’t want a bronze medal</a:t>
            </a:r>
            <a:endParaRPr>
              <a:solidFill>
                <a:srgbClr val="000000"/>
              </a:solidFill>
              <a:latin typeface="Nunito"/>
              <a:ea typeface="Nunito"/>
              <a:cs typeface="Nunito"/>
              <a:sym typeface="Nunito"/>
            </a:endParaRPr>
          </a:p>
          <a:p>
            <a:pPr indent="-317500" lvl="0" marL="457200" rtl="0" algn="l">
              <a:spcBef>
                <a:spcPts val="1600"/>
              </a:spcBef>
              <a:spcAft>
                <a:spcPts val="0"/>
              </a:spcAft>
              <a:buClr>
                <a:srgbClr val="000000"/>
              </a:buClr>
              <a:buSzPts val="1400"/>
              <a:buFont typeface="Nunito"/>
              <a:buChar char="●"/>
            </a:pPr>
            <a:r>
              <a:rPr lang="en" sz="1400">
                <a:solidFill>
                  <a:srgbClr val="000000"/>
                </a:solidFill>
                <a:latin typeface="Nunito"/>
                <a:ea typeface="Nunito"/>
                <a:cs typeface="Nunito"/>
                <a:sym typeface="Nunito"/>
              </a:rPr>
              <a:t>NO LINKS TO OUTSIDE YOUR WIKI</a:t>
            </a:r>
            <a:endParaRPr>
              <a:solidFill>
                <a:srgbClr val="000000"/>
              </a:solidFill>
              <a:latin typeface="Nunito"/>
              <a:ea typeface="Nunito"/>
              <a:cs typeface="Nunito"/>
              <a:sym typeface="Nunito"/>
            </a:endParaRPr>
          </a:p>
          <a:p>
            <a:pPr indent="-317500" lvl="0" marL="457200" rtl="0" algn="l">
              <a:spcBef>
                <a:spcPts val="0"/>
              </a:spcBef>
              <a:spcAft>
                <a:spcPts val="0"/>
              </a:spcAft>
              <a:buClr>
                <a:srgbClr val="000000"/>
              </a:buClr>
              <a:buSzPts val="1400"/>
              <a:buFont typeface="Nunito"/>
              <a:buChar char="●"/>
            </a:pPr>
            <a:r>
              <a:rPr lang="en" sz="1400">
                <a:solidFill>
                  <a:srgbClr val="000000"/>
                </a:solidFill>
                <a:latin typeface="Nunito"/>
                <a:ea typeface="Nunito"/>
                <a:cs typeface="Nunito"/>
                <a:sym typeface="Nunito"/>
              </a:rPr>
              <a:t>Acknowledge everything</a:t>
            </a:r>
            <a:endParaRPr>
              <a:solidFill>
                <a:srgbClr val="000000"/>
              </a:solidFill>
              <a:latin typeface="Nunito"/>
              <a:ea typeface="Nunito"/>
              <a:cs typeface="Nunito"/>
              <a:sym typeface="Nunito"/>
            </a:endParaRPr>
          </a:p>
          <a:p>
            <a:pPr indent="-317500" lvl="0" marL="457200" rtl="0" algn="l">
              <a:spcBef>
                <a:spcPts val="0"/>
              </a:spcBef>
              <a:spcAft>
                <a:spcPts val="0"/>
              </a:spcAft>
              <a:buClr>
                <a:srgbClr val="000000"/>
              </a:buClr>
              <a:buSzPts val="1400"/>
              <a:buFont typeface="Nunito"/>
              <a:buChar char="●"/>
            </a:pPr>
            <a:r>
              <a:rPr lang="en" sz="1400">
                <a:solidFill>
                  <a:srgbClr val="000000"/>
                </a:solidFill>
                <a:latin typeface="Nunito"/>
                <a:ea typeface="Nunito"/>
                <a:cs typeface="Nunito"/>
                <a:sym typeface="Nunito"/>
              </a:rPr>
              <a:t>Can’t remove the black iGEM bar or its functionality</a:t>
            </a:r>
            <a:endParaRPr sz="1400">
              <a:solidFill>
                <a:srgbClr val="000000"/>
              </a:solidFill>
              <a:latin typeface="Nunito"/>
              <a:ea typeface="Nunito"/>
              <a:cs typeface="Nunito"/>
              <a:sym typeface="Nunito"/>
            </a:endParaRPr>
          </a:p>
          <a:p>
            <a:pPr indent="-317500" lvl="0" marL="457200" rtl="0" algn="l">
              <a:spcBef>
                <a:spcPts val="0"/>
              </a:spcBef>
              <a:spcAft>
                <a:spcPts val="0"/>
              </a:spcAft>
              <a:buClr>
                <a:srgbClr val="000000"/>
              </a:buClr>
              <a:buSzPts val="1400"/>
              <a:buFont typeface="Nunito"/>
              <a:buChar char="●"/>
            </a:pPr>
            <a:r>
              <a:rPr lang="en" sz="1400">
                <a:solidFill>
                  <a:srgbClr val="000000"/>
                </a:solidFill>
                <a:latin typeface="Nunito"/>
                <a:ea typeface="Nunito"/>
                <a:cs typeface="Nunito"/>
                <a:sym typeface="Nunito"/>
              </a:rPr>
              <a:t>Cannot use Flash</a:t>
            </a:r>
            <a:endParaRPr sz="1400">
              <a:solidFill>
                <a:srgbClr val="000000"/>
              </a:solidFill>
              <a:latin typeface="Nunito"/>
              <a:ea typeface="Nunito"/>
              <a:cs typeface="Nunito"/>
              <a:sym typeface="Nunito"/>
            </a:endParaRPr>
          </a:p>
          <a:p>
            <a:pPr indent="-317500" lvl="0" marL="457200" rtl="0" algn="l">
              <a:spcBef>
                <a:spcPts val="0"/>
              </a:spcBef>
              <a:spcAft>
                <a:spcPts val="0"/>
              </a:spcAft>
              <a:buClr>
                <a:srgbClr val="000000"/>
              </a:buClr>
              <a:buSzPts val="1400"/>
              <a:buFont typeface="Nunito"/>
              <a:buChar char="●"/>
            </a:pPr>
            <a:r>
              <a:rPr lang="en" sz="1400">
                <a:solidFill>
                  <a:srgbClr val="000000"/>
                </a:solidFill>
                <a:latin typeface="Nunito"/>
                <a:ea typeface="Nunito"/>
                <a:cs typeface="Nunito"/>
                <a:sym typeface="Nunito"/>
              </a:rPr>
              <a:t>Must use Standardized page names (next page)</a:t>
            </a:r>
            <a:endParaRPr sz="1400">
              <a:solidFill>
                <a:srgbClr val="000000"/>
              </a:solidFill>
              <a:latin typeface="Nunito"/>
              <a:ea typeface="Nunito"/>
              <a:cs typeface="Nunito"/>
              <a:sym typeface="Nunito"/>
            </a:endParaRPr>
          </a:p>
          <a:p>
            <a:pPr indent="-317500" lvl="0" marL="457200" rtl="0" algn="l">
              <a:spcBef>
                <a:spcPts val="0"/>
              </a:spcBef>
              <a:spcAft>
                <a:spcPts val="0"/>
              </a:spcAft>
              <a:buClr>
                <a:srgbClr val="000000"/>
              </a:buClr>
              <a:buSzPts val="1400"/>
              <a:buFont typeface="Nunito"/>
              <a:buChar char="●"/>
            </a:pPr>
            <a:r>
              <a:rPr lang="en" sz="1400">
                <a:solidFill>
                  <a:srgbClr val="000000"/>
                </a:solidFill>
                <a:latin typeface="Nunito"/>
                <a:ea typeface="Nunito"/>
                <a:cs typeface="Nunito"/>
                <a:sym typeface="Nunito"/>
              </a:rPr>
              <a:t>No CDNs - eg. bootstrap must be copied into its own igem page</a:t>
            </a:r>
            <a:endParaRPr sz="1400">
              <a:solidFill>
                <a:srgbClr val="000000"/>
              </a:solidFill>
              <a:latin typeface="Nunito"/>
              <a:ea typeface="Nunito"/>
              <a:cs typeface="Nunito"/>
              <a:sym typeface="Nunito"/>
            </a:endParaRPr>
          </a:p>
          <a:p>
            <a:pPr indent="-317500" lvl="0" marL="457200" rtl="0" algn="l">
              <a:spcBef>
                <a:spcPts val="0"/>
              </a:spcBef>
              <a:spcAft>
                <a:spcPts val="0"/>
              </a:spcAft>
              <a:buClr>
                <a:srgbClr val="000000"/>
              </a:buClr>
              <a:buSzPts val="1400"/>
              <a:buFont typeface="Nunito"/>
              <a:buChar char="●"/>
            </a:pPr>
            <a:r>
              <a:rPr lang="en" sz="1400">
                <a:solidFill>
                  <a:srgbClr val="000000"/>
                </a:solidFill>
                <a:latin typeface="Nunito"/>
                <a:ea typeface="Nunito"/>
                <a:cs typeface="Nunito"/>
                <a:sym typeface="Nunito"/>
              </a:rPr>
              <a:t>No iframes</a:t>
            </a:r>
            <a:endParaRPr sz="1400">
              <a:solidFill>
                <a:srgbClr val="000000"/>
              </a:solidFill>
              <a:latin typeface="Nunito"/>
              <a:ea typeface="Nunito"/>
              <a:cs typeface="Nunito"/>
              <a:sym typeface="Nunito"/>
            </a:endParaRPr>
          </a:p>
          <a:p>
            <a:pPr indent="-317500" lvl="0" marL="457200" rtl="0" algn="l">
              <a:spcBef>
                <a:spcPts val="0"/>
              </a:spcBef>
              <a:spcAft>
                <a:spcPts val="0"/>
              </a:spcAft>
              <a:buClr>
                <a:srgbClr val="000000"/>
              </a:buClr>
              <a:buSzPts val="1400"/>
              <a:buFont typeface="Nunito"/>
              <a:buChar char="●"/>
            </a:pPr>
            <a:r>
              <a:rPr lang="en" sz="1400">
                <a:solidFill>
                  <a:srgbClr val="000000"/>
                </a:solidFill>
                <a:latin typeface="Nunito"/>
                <a:ea typeface="Nunito"/>
                <a:cs typeface="Nunito"/>
                <a:sym typeface="Nunito"/>
              </a:rPr>
              <a:t>Do not infringe copyright</a:t>
            </a:r>
            <a:endParaRPr sz="1400">
              <a:solidFill>
                <a:srgbClr val="000000"/>
              </a:solidFill>
              <a:latin typeface="Nunito"/>
              <a:ea typeface="Nunito"/>
              <a:cs typeface="Nunito"/>
              <a:sym typeface="Nunito"/>
            </a:endParaRPr>
          </a:p>
          <a:p>
            <a:pPr indent="-317500" lvl="0" marL="457200" rtl="0" algn="l">
              <a:spcBef>
                <a:spcPts val="0"/>
              </a:spcBef>
              <a:spcAft>
                <a:spcPts val="0"/>
              </a:spcAft>
              <a:buClr>
                <a:srgbClr val="000000"/>
              </a:buClr>
              <a:buSzPts val="1400"/>
              <a:buFont typeface="Nunito"/>
              <a:buChar char="●"/>
            </a:pPr>
            <a:r>
              <a:rPr lang="en" sz="1400">
                <a:solidFill>
                  <a:srgbClr val="000000"/>
                </a:solidFill>
                <a:latin typeface="Nunito"/>
                <a:ea typeface="Nunito"/>
                <a:cs typeface="Nunito"/>
                <a:sym typeface="Nunito"/>
              </a:rPr>
              <a:t>Pages cannot be altered when wiki is frozen</a:t>
            </a:r>
            <a:endParaRPr sz="1400">
              <a:solidFill>
                <a:srgbClr val="000000"/>
              </a:solidFill>
              <a:latin typeface="Nunito"/>
              <a:ea typeface="Nunito"/>
              <a:cs typeface="Nunito"/>
              <a:sym typeface="Nunito"/>
            </a:endParaRPr>
          </a:p>
          <a:p>
            <a:pPr indent="0" lvl="0" marL="0" rtl="0" algn="l">
              <a:spcBef>
                <a:spcPts val="1600"/>
              </a:spcBef>
              <a:spcAft>
                <a:spcPts val="1600"/>
              </a:spcAft>
              <a:buNone/>
            </a:pPr>
            <a:r>
              <a:t/>
            </a:r>
            <a:endParaRPr sz="1400">
              <a:latin typeface="Nunito"/>
              <a:ea typeface="Nunito"/>
              <a:cs typeface="Nunito"/>
              <a:sym typeface="Nunito"/>
            </a:endParaRPr>
          </a:p>
        </p:txBody>
      </p:sp>
      <p:sp>
        <p:nvSpPr>
          <p:cNvPr id="275" name="Google Shape;275;p41"/>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5"/>
          <p:cNvSpPr txBox="1"/>
          <p:nvPr>
            <p:ph type="ctrTitle"/>
          </p:nvPr>
        </p:nvSpPr>
        <p:spPr>
          <a:xfrm>
            <a:off x="311702" y="277975"/>
            <a:ext cx="6764700" cy="2519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Nunito SemiBold"/>
                <a:ea typeface="Nunito SemiBold"/>
                <a:cs typeface="Nunito SemiBold"/>
                <a:sym typeface="Nunito SemiBold"/>
              </a:rPr>
              <a:t>Wikis</a:t>
            </a:r>
            <a:endParaRPr>
              <a:latin typeface="Nunito SemiBold"/>
              <a:ea typeface="Nunito SemiBold"/>
              <a:cs typeface="Nunito SemiBold"/>
              <a:sym typeface="Nunito SemiBold"/>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79" name="Shape 279"/>
        <p:cNvGrpSpPr/>
        <p:nvPr/>
      </p:nvGrpSpPr>
      <p:grpSpPr>
        <a:xfrm>
          <a:off x="0" y="0"/>
          <a:ext cx="0" cy="0"/>
          <a:chOff x="0" y="0"/>
          <a:chExt cx="0" cy="0"/>
        </a:xfrm>
      </p:grpSpPr>
      <p:sp>
        <p:nvSpPr>
          <p:cNvPr id="280" name="Google Shape;280;p42"/>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42"/>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MUST-HAVE LINKS</a:t>
            </a:r>
            <a:endParaRPr>
              <a:solidFill>
                <a:srgbClr val="FFFFFF"/>
              </a:solidFill>
              <a:latin typeface="Nunito ExtraBold"/>
              <a:ea typeface="Nunito ExtraBold"/>
              <a:cs typeface="Nunito ExtraBold"/>
              <a:sym typeface="Nunito ExtraBold"/>
            </a:endParaRPr>
          </a:p>
        </p:txBody>
      </p:sp>
      <p:sp>
        <p:nvSpPr>
          <p:cNvPr id="282" name="Google Shape;282;p42"/>
          <p:cNvSpPr txBox="1"/>
          <p:nvPr>
            <p:ph idx="1" type="body"/>
          </p:nvPr>
        </p:nvSpPr>
        <p:spPr>
          <a:xfrm>
            <a:off x="338700" y="1142200"/>
            <a:ext cx="8367300" cy="38568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317500" lvl="0" marL="457200" rtl="0" algn="l">
              <a:lnSpc>
                <a:spcPct val="100000"/>
              </a:lnSpc>
              <a:spcBef>
                <a:spcPts val="0"/>
              </a:spcBef>
              <a:spcAft>
                <a:spcPts val="0"/>
              </a:spcAft>
              <a:buClr>
                <a:srgbClr val="000000"/>
              </a:buClr>
              <a:buSzPts val="1400"/>
              <a:buFont typeface="Nunito"/>
              <a:buChar char="●"/>
            </a:pPr>
            <a:r>
              <a:rPr lang="en" sz="1400" u="sng">
                <a:solidFill>
                  <a:schemeClr val="hlink"/>
                </a:solidFill>
                <a:latin typeface="Nunito"/>
                <a:ea typeface="Nunito"/>
                <a:cs typeface="Nunito"/>
                <a:sym typeface="Nunito"/>
                <a:hlinkClick r:id="rId3"/>
              </a:rPr>
              <a:t>https://</a:t>
            </a:r>
            <a:r>
              <a:rPr lang="en" sz="1400" u="sng">
                <a:solidFill>
                  <a:schemeClr val="hlink"/>
                </a:solidFill>
                <a:latin typeface="Nunito"/>
                <a:ea typeface="Nunito"/>
                <a:cs typeface="Nunito"/>
                <a:sym typeface="Nunito"/>
                <a:hlinkClick r:id="rId4"/>
              </a:rPr>
              <a:t>2020.igem.org/Team:Calgary</a:t>
            </a:r>
            <a:endParaRPr sz="1400">
              <a:latin typeface="Nunito"/>
              <a:ea typeface="Nunito"/>
              <a:cs typeface="Nunito"/>
              <a:sym typeface="Nunito"/>
            </a:endParaRPr>
          </a:p>
          <a:p>
            <a:pPr indent="-317500" lvl="0" marL="457200" rtl="0" algn="l">
              <a:lnSpc>
                <a:spcPct val="100000"/>
              </a:lnSpc>
              <a:spcBef>
                <a:spcPts val="0"/>
              </a:spcBef>
              <a:spcAft>
                <a:spcPts val="0"/>
              </a:spcAft>
              <a:buSzPts val="1400"/>
              <a:buFont typeface="Nunito"/>
              <a:buChar char="●"/>
            </a:pPr>
            <a:r>
              <a:rPr lang="en" sz="1400" u="sng">
                <a:solidFill>
                  <a:schemeClr val="hlink"/>
                </a:solidFill>
                <a:latin typeface="Nunito"/>
                <a:ea typeface="Nunito"/>
                <a:cs typeface="Nunito"/>
                <a:sym typeface="Nunito"/>
                <a:hlinkClick r:id="rId5"/>
              </a:rPr>
              <a:t>https://</a:t>
            </a:r>
            <a:r>
              <a:rPr lang="en" sz="1400" u="sng">
                <a:solidFill>
                  <a:schemeClr val="hlink"/>
                </a:solidFill>
                <a:latin typeface="Nunito"/>
                <a:ea typeface="Nunito"/>
                <a:cs typeface="Nunito"/>
                <a:sym typeface="Nunito"/>
                <a:hlinkClick r:id="rId6"/>
              </a:rPr>
              <a:t>2020.igem.org/Team:Calgary</a:t>
            </a:r>
            <a:r>
              <a:rPr lang="en" sz="1400" u="sng">
                <a:solidFill>
                  <a:schemeClr val="hlink"/>
                </a:solidFill>
                <a:latin typeface="Nunito"/>
                <a:ea typeface="Nunito"/>
                <a:cs typeface="Nunito"/>
                <a:sym typeface="Nunito"/>
                <a:hlinkClick r:id="rId7"/>
              </a:rPr>
              <a:t>/Team</a:t>
            </a:r>
            <a:endParaRPr sz="1400">
              <a:latin typeface="Nunito"/>
              <a:ea typeface="Nunito"/>
              <a:cs typeface="Nunito"/>
              <a:sym typeface="Nunito"/>
            </a:endParaRPr>
          </a:p>
          <a:p>
            <a:pPr indent="-317500" lvl="0" marL="457200" rtl="0" algn="l">
              <a:lnSpc>
                <a:spcPct val="100000"/>
              </a:lnSpc>
              <a:spcBef>
                <a:spcPts val="0"/>
              </a:spcBef>
              <a:spcAft>
                <a:spcPts val="0"/>
              </a:spcAft>
              <a:buSzPts val="1400"/>
              <a:buFont typeface="Nunito"/>
              <a:buChar char="●"/>
            </a:pPr>
            <a:r>
              <a:rPr lang="en" sz="1400" u="sng">
                <a:solidFill>
                  <a:schemeClr val="hlink"/>
                </a:solidFill>
                <a:latin typeface="Nunito"/>
                <a:ea typeface="Nunito"/>
                <a:cs typeface="Nunito"/>
                <a:sym typeface="Nunito"/>
                <a:hlinkClick r:id="rId8"/>
              </a:rPr>
              <a:t>https://</a:t>
            </a:r>
            <a:r>
              <a:rPr lang="en" sz="1400" u="sng">
                <a:solidFill>
                  <a:schemeClr val="hlink"/>
                </a:solidFill>
                <a:latin typeface="Nunito"/>
                <a:ea typeface="Nunito"/>
                <a:cs typeface="Nunito"/>
                <a:sym typeface="Nunito"/>
                <a:hlinkClick r:id="rId9"/>
              </a:rPr>
              <a:t>2020.igem.org/Team:Calgary</a:t>
            </a:r>
            <a:r>
              <a:rPr lang="en" sz="1400" u="sng">
                <a:solidFill>
                  <a:schemeClr val="hlink"/>
                </a:solidFill>
                <a:latin typeface="Nunito"/>
                <a:ea typeface="Nunito"/>
                <a:cs typeface="Nunito"/>
                <a:sym typeface="Nunito"/>
                <a:hlinkClick r:id="rId10"/>
              </a:rPr>
              <a:t>/Design</a:t>
            </a:r>
            <a:endParaRPr sz="1400">
              <a:latin typeface="Nunito"/>
              <a:ea typeface="Nunito"/>
              <a:cs typeface="Nunito"/>
              <a:sym typeface="Nunito"/>
            </a:endParaRPr>
          </a:p>
          <a:p>
            <a:pPr indent="-317500" lvl="0" marL="457200" rtl="0" algn="l">
              <a:lnSpc>
                <a:spcPct val="100000"/>
              </a:lnSpc>
              <a:spcBef>
                <a:spcPts val="0"/>
              </a:spcBef>
              <a:spcAft>
                <a:spcPts val="0"/>
              </a:spcAft>
              <a:buSzPts val="1400"/>
              <a:buFont typeface="Nunito"/>
              <a:buChar char="●"/>
            </a:pPr>
            <a:r>
              <a:rPr lang="en" sz="1400" u="sng">
                <a:solidFill>
                  <a:schemeClr val="hlink"/>
                </a:solidFill>
                <a:latin typeface="Nunito"/>
                <a:ea typeface="Nunito"/>
                <a:cs typeface="Nunito"/>
                <a:sym typeface="Nunito"/>
                <a:hlinkClick r:id="rId11"/>
              </a:rPr>
              <a:t>https://</a:t>
            </a:r>
            <a:r>
              <a:rPr lang="en" sz="1400" u="sng">
                <a:solidFill>
                  <a:schemeClr val="hlink"/>
                </a:solidFill>
                <a:latin typeface="Nunito"/>
                <a:ea typeface="Nunito"/>
                <a:cs typeface="Nunito"/>
                <a:sym typeface="Nunito"/>
                <a:hlinkClick r:id="rId12"/>
              </a:rPr>
              <a:t>2020.igem.org/Team:Calgary</a:t>
            </a:r>
            <a:r>
              <a:rPr lang="en" sz="1400" u="sng">
                <a:solidFill>
                  <a:schemeClr val="hlink"/>
                </a:solidFill>
                <a:latin typeface="Nunito"/>
                <a:ea typeface="Nunito"/>
                <a:cs typeface="Nunito"/>
                <a:sym typeface="Nunito"/>
                <a:hlinkClick r:id="rId13"/>
              </a:rPr>
              <a:t>/Experiments</a:t>
            </a:r>
            <a:endParaRPr sz="1400">
              <a:latin typeface="Nunito"/>
              <a:ea typeface="Nunito"/>
              <a:cs typeface="Nunito"/>
              <a:sym typeface="Nunito"/>
            </a:endParaRPr>
          </a:p>
          <a:p>
            <a:pPr indent="-317500" lvl="0" marL="457200" rtl="0" algn="l">
              <a:lnSpc>
                <a:spcPct val="100000"/>
              </a:lnSpc>
              <a:spcBef>
                <a:spcPts val="0"/>
              </a:spcBef>
              <a:spcAft>
                <a:spcPts val="0"/>
              </a:spcAft>
              <a:buSzPts val="1400"/>
              <a:buFont typeface="Nunito"/>
              <a:buChar char="●"/>
            </a:pPr>
            <a:r>
              <a:rPr lang="en" sz="1400" u="sng">
                <a:solidFill>
                  <a:schemeClr val="hlink"/>
                </a:solidFill>
                <a:latin typeface="Nunito"/>
                <a:ea typeface="Nunito"/>
                <a:cs typeface="Nunito"/>
                <a:sym typeface="Nunito"/>
                <a:hlinkClick r:id="rId14"/>
              </a:rPr>
              <a:t>https://</a:t>
            </a:r>
            <a:r>
              <a:rPr lang="en" sz="1400" u="sng">
                <a:solidFill>
                  <a:schemeClr val="hlink"/>
                </a:solidFill>
                <a:latin typeface="Nunito"/>
                <a:ea typeface="Nunito"/>
                <a:cs typeface="Nunito"/>
                <a:sym typeface="Nunito"/>
                <a:hlinkClick r:id="rId15"/>
              </a:rPr>
              <a:t>2020.igem.org/Team:Calgary</a:t>
            </a:r>
            <a:r>
              <a:rPr lang="en" sz="1400" u="sng">
                <a:solidFill>
                  <a:schemeClr val="hlink"/>
                </a:solidFill>
                <a:latin typeface="Nunito"/>
                <a:ea typeface="Nunito"/>
                <a:cs typeface="Nunito"/>
                <a:sym typeface="Nunito"/>
                <a:hlinkClick r:id="rId16"/>
              </a:rPr>
              <a:t>/Notebook</a:t>
            </a:r>
            <a:endParaRPr sz="1400">
              <a:latin typeface="Nunito"/>
              <a:ea typeface="Nunito"/>
              <a:cs typeface="Nunito"/>
              <a:sym typeface="Nunito"/>
            </a:endParaRPr>
          </a:p>
          <a:p>
            <a:pPr indent="-317500" lvl="0" marL="457200" rtl="0" algn="l">
              <a:lnSpc>
                <a:spcPct val="100000"/>
              </a:lnSpc>
              <a:spcBef>
                <a:spcPts val="0"/>
              </a:spcBef>
              <a:spcAft>
                <a:spcPts val="0"/>
              </a:spcAft>
              <a:buSzPts val="1400"/>
              <a:buFont typeface="Nunito"/>
              <a:buChar char="●"/>
            </a:pPr>
            <a:r>
              <a:rPr lang="en" sz="1400" u="sng">
                <a:solidFill>
                  <a:schemeClr val="hlink"/>
                </a:solidFill>
                <a:latin typeface="Nunito"/>
                <a:ea typeface="Nunito"/>
                <a:cs typeface="Nunito"/>
                <a:sym typeface="Nunito"/>
                <a:hlinkClick r:id="rId17"/>
              </a:rPr>
              <a:t>https://</a:t>
            </a:r>
            <a:r>
              <a:rPr lang="en" sz="1400" u="sng">
                <a:solidFill>
                  <a:schemeClr val="hlink"/>
                </a:solidFill>
                <a:latin typeface="Nunito"/>
                <a:ea typeface="Nunito"/>
                <a:cs typeface="Nunito"/>
                <a:sym typeface="Nunito"/>
                <a:hlinkClick r:id="rId18"/>
              </a:rPr>
              <a:t>2020.igem.org/Team:Calgary</a:t>
            </a:r>
            <a:r>
              <a:rPr lang="en" sz="1400" u="sng">
                <a:solidFill>
                  <a:schemeClr val="hlink"/>
                </a:solidFill>
                <a:latin typeface="Nunito"/>
                <a:ea typeface="Nunito"/>
                <a:cs typeface="Nunito"/>
                <a:sym typeface="Nunito"/>
                <a:hlinkClick r:id="rId19"/>
              </a:rPr>
              <a:t>/Results</a:t>
            </a:r>
            <a:endParaRPr sz="1400">
              <a:latin typeface="Nunito"/>
              <a:ea typeface="Nunito"/>
              <a:cs typeface="Nunito"/>
              <a:sym typeface="Nunito"/>
            </a:endParaRPr>
          </a:p>
          <a:p>
            <a:pPr indent="-317500" lvl="0" marL="457200" rtl="0" algn="l">
              <a:lnSpc>
                <a:spcPct val="100000"/>
              </a:lnSpc>
              <a:spcBef>
                <a:spcPts val="0"/>
              </a:spcBef>
              <a:spcAft>
                <a:spcPts val="0"/>
              </a:spcAft>
              <a:buSzPts val="1400"/>
              <a:buFont typeface="Nunito"/>
              <a:buChar char="●"/>
            </a:pPr>
            <a:r>
              <a:rPr lang="en" sz="1400" u="sng">
                <a:solidFill>
                  <a:schemeClr val="hlink"/>
                </a:solidFill>
                <a:latin typeface="Nunito"/>
                <a:ea typeface="Nunito"/>
                <a:cs typeface="Nunito"/>
                <a:sym typeface="Nunito"/>
                <a:hlinkClick r:id="rId20"/>
              </a:rPr>
              <a:t>https://</a:t>
            </a:r>
            <a:r>
              <a:rPr lang="en" sz="1400" u="sng">
                <a:solidFill>
                  <a:schemeClr val="hlink"/>
                </a:solidFill>
                <a:latin typeface="Nunito"/>
                <a:ea typeface="Nunito"/>
                <a:cs typeface="Nunito"/>
                <a:sym typeface="Nunito"/>
                <a:hlinkClick r:id="rId21"/>
              </a:rPr>
              <a:t>2020.igem.org/Team:Calgary</a:t>
            </a:r>
            <a:r>
              <a:rPr lang="en" sz="1400" u="sng">
                <a:solidFill>
                  <a:schemeClr val="hlink"/>
                </a:solidFill>
                <a:latin typeface="Nunito"/>
                <a:ea typeface="Nunito"/>
                <a:cs typeface="Nunito"/>
                <a:sym typeface="Nunito"/>
                <a:hlinkClick r:id="rId22"/>
              </a:rPr>
              <a:t>/Parts</a:t>
            </a:r>
            <a:endParaRPr sz="1400">
              <a:latin typeface="Nunito"/>
              <a:ea typeface="Nunito"/>
              <a:cs typeface="Nunito"/>
              <a:sym typeface="Nunito"/>
            </a:endParaRPr>
          </a:p>
          <a:p>
            <a:pPr indent="-317500" lvl="0" marL="457200" rtl="0" algn="l">
              <a:lnSpc>
                <a:spcPct val="100000"/>
              </a:lnSpc>
              <a:spcBef>
                <a:spcPts val="0"/>
              </a:spcBef>
              <a:spcAft>
                <a:spcPts val="0"/>
              </a:spcAft>
              <a:buSzPts val="1400"/>
              <a:buFont typeface="Nunito"/>
              <a:buChar char="●"/>
            </a:pPr>
            <a:r>
              <a:rPr lang="en" sz="1400" u="sng">
                <a:solidFill>
                  <a:schemeClr val="hlink"/>
                </a:solidFill>
                <a:latin typeface="Nunito"/>
                <a:ea typeface="Nunito"/>
                <a:cs typeface="Nunito"/>
                <a:sym typeface="Nunito"/>
                <a:hlinkClick r:id="rId23"/>
              </a:rPr>
              <a:t>https://</a:t>
            </a:r>
            <a:r>
              <a:rPr lang="en" sz="1400" u="sng">
                <a:solidFill>
                  <a:schemeClr val="hlink"/>
                </a:solidFill>
                <a:latin typeface="Nunito"/>
                <a:ea typeface="Nunito"/>
                <a:cs typeface="Nunito"/>
                <a:sym typeface="Nunito"/>
                <a:hlinkClick r:id="rId24"/>
              </a:rPr>
              <a:t>2020.igem.org/Team:Calgary</a:t>
            </a:r>
            <a:r>
              <a:rPr lang="en" sz="1400" u="sng">
                <a:solidFill>
                  <a:schemeClr val="hlink"/>
                </a:solidFill>
                <a:latin typeface="Nunito"/>
                <a:ea typeface="Nunito"/>
                <a:cs typeface="Nunito"/>
                <a:sym typeface="Nunito"/>
                <a:hlinkClick r:id="rId25"/>
              </a:rPr>
              <a:t>/Safety</a:t>
            </a:r>
            <a:r>
              <a:rPr lang="en" sz="1400">
                <a:latin typeface="Nunito"/>
                <a:ea typeface="Nunito"/>
                <a:cs typeface="Nunito"/>
                <a:sym typeface="Nunito"/>
              </a:rPr>
              <a:t> </a:t>
            </a:r>
            <a:endParaRPr sz="1400">
              <a:latin typeface="Nunito"/>
              <a:ea typeface="Nunito"/>
              <a:cs typeface="Nunito"/>
              <a:sym typeface="Nunito"/>
            </a:endParaRPr>
          </a:p>
          <a:p>
            <a:pPr indent="0" lvl="0" marL="0" rtl="0" algn="l">
              <a:spcBef>
                <a:spcPts val="1600"/>
              </a:spcBef>
              <a:spcAft>
                <a:spcPts val="0"/>
              </a:spcAft>
              <a:buNone/>
            </a:pPr>
            <a:r>
              <a:t/>
            </a:r>
            <a:endParaRPr sz="1400">
              <a:solidFill>
                <a:srgbClr val="000000"/>
              </a:solidFill>
              <a:latin typeface="Nunito"/>
              <a:ea typeface="Nunito"/>
              <a:cs typeface="Nunito"/>
              <a:sym typeface="Nunito"/>
            </a:endParaRPr>
          </a:p>
          <a:p>
            <a:pPr indent="0" lvl="0" marL="0" rtl="0" algn="l">
              <a:spcBef>
                <a:spcPts val="1600"/>
              </a:spcBef>
              <a:spcAft>
                <a:spcPts val="1600"/>
              </a:spcAft>
              <a:buNone/>
            </a:pPr>
            <a:r>
              <a:t/>
            </a:r>
            <a:endParaRPr sz="1400">
              <a:latin typeface="Nunito"/>
              <a:ea typeface="Nunito"/>
              <a:cs typeface="Nunito"/>
              <a:sym typeface="Nunito"/>
            </a:endParaRPr>
          </a:p>
        </p:txBody>
      </p:sp>
      <p:sp>
        <p:nvSpPr>
          <p:cNvPr id="283" name="Google Shape;283;p42"/>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87" name="Shape 287"/>
        <p:cNvGrpSpPr/>
        <p:nvPr/>
      </p:nvGrpSpPr>
      <p:grpSpPr>
        <a:xfrm>
          <a:off x="0" y="0"/>
          <a:ext cx="0" cy="0"/>
          <a:chOff x="0" y="0"/>
          <a:chExt cx="0" cy="0"/>
        </a:xfrm>
      </p:grpSpPr>
      <p:sp>
        <p:nvSpPr>
          <p:cNvPr id="288" name="Google Shape;288;p43"/>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43"/>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MUST-HAVE LINKS</a:t>
            </a:r>
            <a:endParaRPr>
              <a:solidFill>
                <a:srgbClr val="FFFFFF"/>
              </a:solidFill>
              <a:latin typeface="Nunito ExtraBold"/>
              <a:ea typeface="Nunito ExtraBold"/>
              <a:cs typeface="Nunito ExtraBold"/>
              <a:sym typeface="Nunito ExtraBold"/>
            </a:endParaRPr>
          </a:p>
        </p:txBody>
      </p:sp>
      <p:sp>
        <p:nvSpPr>
          <p:cNvPr id="290" name="Google Shape;290;p43"/>
          <p:cNvSpPr txBox="1"/>
          <p:nvPr>
            <p:ph idx="1" type="body"/>
          </p:nvPr>
        </p:nvSpPr>
        <p:spPr>
          <a:xfrm>
            <a:off x="338700" y="1142200"/>
            <a:ext cx="8367300" cy="38568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400">
                <a:latin typeface="Nunito"/>
                <a:ea typeface="Nunito"/>
                <a:cs typeface="Nunito"/>
                <a:sym typeface="Nunito"/>
              </a:rPr>
              <a:t>BRONZE</a:t>
            </a:r>
            <a:endParaRPr sz="1400">
              <a:latin typeface="Nunito"/>
              <a:ea typeface="Nunito"/>
              <a:cs typeface="Nunito"/>
              <a:sym typeface="Nunito"/>
            </a:endParaRPr>
          </a:p>
          <a:p>
            <a:pPr indent="-317500" lvl="0" marL="457200" rtl="0" algn="l">
              <a:lnSpc>
                <a:spcPct val="100000"/>
              </a:lnSpc>
              <a:spcBef>
                <a:spcPts val="1600"/>
              </a:spcBef>
              <a:spcAft>
                <a:spcPts val="0"/>
              </a:spcAft>
              <a:buSzPts val="1400"/>
              <a:buFont typeface="Nunito"/>
              <a:buChar char="●"/>
            </a:pPr>
            <a:r>
              <a:rPr lang="en" sz="1400" u="sng">
                <a:solidFill>
                  <a:schemeClr val="hlink"/>
                </a:solidFill>
                <a:latin typeface="Nunito"/>
                <a:ea typeface="Nunito"/>
                <a:cs typeface="Nunito"/>
                <a:sym typeface="Nunito"/>
                <a:hlinkClick r:id="rId3"/>
              </a:rPr>
              <a:t>https://</a:t>
            </a:r>
            <a:r>
              <a:rPr lang="en" sz="1400" u="sng">
                <a:solidFill>
                  <a:schemeClr val="hlink"/>
                </a:solidFill>
                <a:latin typeface="Nunito"/>
                <a:ea typeface="Nunito"/>
                <a:cs typeface="Nunito"/>
                <a:sym typeface="Nunito"/>
                <a:hlinkClick r:id="rId4"/>
              </a:rPr>
              <a:t>2020.igem.org/Team:Calgary</a:t>
            </a:r>
            <a:r>
              <a:rPr lang="en" sz="1400" u="sng">
                <a:solidFill>
                  <a:schemeClr val="hlink"/>
                </a:solidFill>
                <a:latin typeface="Nunito"/>
                <a:ea typeface="Nunito"/>
                <a:cs typeface="Nunito"/>
                <a:sym typeface="Nunito"/>
                <a:hlinkClick r:id="rId5"/>
              </a:rPr>
              <a:t>/Attributions</a:t>
            </a:r>
            <a:endParaRPr sz="1400">
              <a:solidFill>
                <a:srgbClr val="000000"/>
              </a:solidFill>
              <a:latin typeface="Nunito"/>
              <a:ea typeface="Nunito"/>
              <a:cs typeface="Nunito"/>
              <a:sym typeface="Nunito"/>
            </a:endParaRPr>
          </a:p>
          <a:p>
            <a:pPr indent="-317500" lvl="0" marL="457200" rtl="0" algn="l">
              <a:lnSpc>
                <a:spcPct val="100000"/>
              </a:lnSpc>
              <a:spcBef>
                <a:spcPts val="0"/>
              </a:spcBef>
              <a:spcAft>
                <a:spcPts val="0"/>
              </a:spcAft>
              <a:buSzPts val="1400"/>
              <a:buFont typeface="Nunito"/>
              <a:buChar char="●"/>
            </a:pPr>
            <a:r>
              <a:rPr lang="en" sz="1400" u="sng">
                <a:solidFill>
                  <a:schemeClr val="hlink"/>
                </a:solidFill>
                <a:latin typeface="Nunito"/>
                <a:ea typeface="Nunito"/>
                <a:cs typeface="Nunito"/>
                <a:sym typeface="Nunito"/>
                <a:hlinkClick r:id="rId6"/>
              </a:rPr>
              <a:t>https://</a:t>
            </a:r>
            <a:r>
              <a:rPr lang="en" sz="1400" u="sng">
                <a:solidFill>
                  <a:schemeClr val="hlink"/>
                </a:solidFill>
                <a:latin typeface="Nunito"/>
                <a:ea typeface="Nunito"/>
                <a:cs typeface="Nunito"/>
                <a:sym typeface="Nunito"/>
                <a:hlinkClick r:id="rId7"/>
              </a:rPr>
              <a:t>2020.igem.org/Team:Calgary</a:t>
            </a:r>
            <a:r>
              <a:rPr lang="en" sz="1400" u="sng">
                <a:solidFill>
                  <a:schemeClr val="hlink"/>
                </a:solidFill>
                <a:latin typeface="Nunito"/>
                <a:ea typeface="Nunito"/>
                <a:cs typeface="Nunito"/>
                <a:sym typeface="Nunito"/>
                <a:hlinkClick r:id="rId8"/>
              </a:rPr>
              <a:t>/Description</a:t>
            </a:r>
            <a:endParaRPr sz="1400">
              <a:solidFill>
                <a:srgbClr val="000000"/>
              </a:solidFill>
              <a:latin typeface="Nunito"/>
              <a:ea typeface="Nunito"/>
              <a:cs typeface="Nunito"/>
              <a:sym typeface="Nunito"/>
            </a:endParaRPr>
          </a:p>
          <a:p>
            <a:pPr indent="0" lvl="0" marL="0" rtl="0" algn="l">
              <a:lnSpc>
                <a:spcPct val="100000"/>
              </a:lnSpc>
              <a:spcBef>
                <a:spcPts val="1600"/>
              </a:spcBef>
              <a:spcAft>
                <a:spcPts val="0"/>
              </a:spcAft>
              <a:buNone/>
            </a:pPr>
            <a:r>
              <a:rPr lang="en" sz="1400">
                <a:solidFill>
                  <a:srgbClr val="000000"/>
                </a:solidFill>
                <a:latin typeface="Nunito"/>
                <a:ea typeface="Nunito"/>
                <a:cs typeface="Nunito"/>
                <a:sym typeface="Nunito"/>
              </a:rPr>
              <a:t>SILVER</a:t>
            </a:r>
            <a:endParaRPr sz="1400">
              <a:solidFill>
                <a:srgbClr val="000000"/>
              </a:solidFill>
              <a:latin typeface="Nunito"/>
              <a:ea typeface="Nunito"/>
              <a:cs typeface="Nunito"/>
              <a:sym typeface="Nunito"/>
            </a:endParaRPr>
          </a:p>
          <a:p>
            <a:pPr indent="-317500" lvl="0" marL="457200" rtl="0" algn="l">
              <a:lnSpc>
                <a:spcPct val="100000"/>
              </a:lnSpc>
              <a:spcBef>
                <a:spcPts val="1600"/>
              </a:spcBef>
              <a:spcAft>
                <a:spcPts val="0"/>
              </a:spcAft>
              <a:buClr>
                <a:srgbClr val="000000"/>
              </a:buClr>
              <a:buSzPts val="1400"/>
              <a:buFont typeface="Nunito"/>
              <a:buChar char="●"/>
            </a:pPr>
            <a:r>
              <a:rPr lang="en" sz="1400" u="sng">
                <a:solidFill>
                  <a:schemeClr val="hlink"/>
                </a:solidFill>
                <a:latin typeface="Nunito"/>
                <a:ea typeface="Nunito"/>
                <a:cs typeface="Nunito"/>
                <a:sym typeface="Nunito"/>
                <a:hlinkClick r:id="rId9"/>
              </a:rPr>
              <a:t>https://</a:t>
            </a:r>
            <a:r>
              <a:rPr lang="en" sz="1400" u="sng">
                <a:solidFill>
                  <a:schemeClr val="hlink"/>
                </a:solidFill>
                <a:latin typeface="Nunito"/>
                <a:ea typeface="Nunito"/>
                <a:cs typeface="Nunito"/>
                <a:sym typeface="Nunito"/>
                <a:hlinkClick r:id="rId10"/>
              </a:rPr>
              <a:t>2020.igem.org/Team:Calgary</a:t>
            </a:r>
            <a:r>
              <a:rPr lang="en" sz="1400" u="sng">
                <a:solidFill>
                  <a:schemeClr val="hlink"/>
                </a:solidFill>
                <a:latin typeface="Nunito"/>
                <a:ea typeface="Nunito"/>
                <a:cs typeface="Nunito"/>
                <a:sym typeface="Nunito"/>
                <a:hlinkClick r:id="rId11"/>
              </a:rPr>
              <a:t>/Collaborations</a:t>
            </a:r>
            <a:endParaRPr sz="1400">
              <a:solidFill>
                <a:srgbClr val="000000"/>
              </a:solidFill>
              <a:latin typeface="Nunito"/>
              <a:ea typeface="Nunito"/>
              <a:cs typeface="Nunito"/>
              <a:sym typeface="Nunito"/>
            </a:endParaRPr>
          </a:p>
          <a:p>
            <a:pPr indent="-317500" lvl="0" marL="457200" rtl="0" algn="l">
              <a:lnSpc>
                <a:spcPct val="100000"/>
              </a:lnSpc>
              <a:spcBef>
                <a:spcPts val="0"/>
              </a:spcBef>
              <a:spcAft>
                <a:spcPts val="0"/>
              </a:spcAft>
              <a:buClr>
                <a:srgbClr val="000000"/>
              </a:buClr>
              <a:buSzPts val="1400"/>
              <a:buFont typeface="Nunito"/>
              <a:buChar char="●"/>
            </a:pPr>
            <a:r>
              <a:rPr lang="en" sz="1400" u="sng">
                <a:solidFill>
                  <a:schemeClr val="hlink"/>
                </a:solidFill>
                <a:latin typeface="Nunito"/>
                <a:ea typeface="Nunito"/>
                <a:cs typeface="Nunito"/>
                <a:sym typeface="Nunito"/>
                <a:hlinkClick r:id="rId12"/>
              </a:rPr>
              <a:t>https://</a:t>
            </a:r>
            <a:r>
              <a:rPr lang="en" sz="1400" u="sng">
                <a:solidFill>
                  <a:schemeClr val="hlink"/>
                </a:solidFill>
                <a:latin typeface="Nunito"/>
                <a:ea typeface="Nunito"/>
                <a:cs typeface="Nunito"/>
                <a:sym typeface="Nunito"/>
                <a:hlinkClick r:id="rId13"/>
              </a:rPr>
              <a:t>2020.igem.org/Team:Calgary</a:t>
            </a:r>
            <a:r>
              <a:rPr lang="en" sz="1400" u="sng">
                <a:solidFill>
                  <a:schemeClr val="hlink"/>
                </a:solidFill>
                <a:latin typeface="Nunito"/>
                <a:ea typeface="Nunito"/>
                <a:cs typeface="Nunito"/>
                <a:sym typeface="Nunito"/>
                <a:hlinkClick r:id="rId14"/>
              </a:rPr>
              <a:t>/Human_Practices</a:t>
            </a:r>
            <a:endParaRPr sz="1400">
              <a:solidFill>
                <a:srgbClr val="000000"/>
              </a:solidFill>
              <a:latin typeface="Nunito"/>
              <a:ea typeface="Nunito"/>
              <a:cs typeface="Nunito"/>
              <a:sym typeface="Nunito"/>
            </a:endParaRPr>
          </a:p>
          <a:p>
            <a:pPr indent="0" lvl="0" marL="0" rtl="0" algn="l">
              <a:lnSpc>
                <a:spcPct val="100000"/>
              </a:lnSpc>
              <a:spcBef>
                <a:spcPts val="1600"/>
              </a:spcBef>
              <a:spcAft>
                <a:spcPts val="0"/>
              </a:spcAft>
              <a:buNone/>
            </a:pPr>
            <a:r>
              <a:rPr lang="en" sz="1400">
                <a:solidFill>
                  <a:srgbClr val="000000"/>
                </a:solidFill>
                <a:latin typeface="Nunito"/>
                <a:ea typeface="Nunito"/>
                <a:cs typeface="Nunito"/>
                <a:sym typeface="Nunito"/>
              </a:rPr>
              <a:t>GOLD (min 2/4)</a:t>
            </a:r>
            <a:endParaRPr sz="1400">
              <a:solidFill>
                <a:srgbClr val="000000"/>
              </a:solidFill>
              <a:latin typeface="Nunito"/>
              <a:ea typeface="Nunito"/>
              <a:cs typeface="Nunito"/>
              <a:sym typeface="Nunito"/>
            </a:endParaRPr>
          </a:p>
          <a:p>
            <a:pPr indent="-317500" lvl="0" marL="457200" rtl="0" algn="l">
              <a:lnSpc>
                <a:spcPct val="100000"/>
              </a:lnSpc>
              <a:spcBef>
                <a:spcPts val="1600"/>
              </a:spcBef>
              <a:spcAft>
                <a:spcPts val="0"/>
              </a:spcAft>
              <a:buClr>
                <a:srgbClr val="000000"/>
              </a:buClr>
              <a:buSzPts val="1400"/>
              <a:buFont typeface="Nunito"/>
              <a:buChar char="●"/>
            </a:pPr>
            <a:r>
              <a:rPr lang="en" sz="1400" u="sng">
                <a:solidFill>
                  <a:schemeClr val="hlink"/>
                </a:solidFill>
                <a:latin typeface="Nunito"/>
                <a:ea typeface="Nunito"/>
                <a:cs typeface="Nunito"/>
                <a:sym typeface="Nunito"/>
                <a:hlinkClick r:id="rId15"/>
              </a:rPr>
              <a:t>https://</a:t>
            </a:r>
            <a:r>
              <a:rPr lang="en" sz="1400" u="sng">
                <a:solidFill>
                  <a:schemeClr val="hlink"/>
                </a:solidFill>
                <a:latin typeface="Nunito"/>
                <a:ea typeface="Nunito"/>
                <a:cs typeface="Nunito"/>
                <a:sym typeface="Nunito"/>
                <a:hlinkClick r:id="rId16"/>
              </a:rPr>
              <a:t>2020.igem.org/Team:Calgary</a:t>
            </a:r>
            <a:r>
              <a:rPr lang="en" sz="1400" u="sng">
                <a:solidFill>
                  <a:schemeClr val="hlink"/>
                </a:solidFill>
                <a:latin typeface="Nunito"/>
                <a:ea typeface="Nunito"/>
                <a:cs typeface="Nunito"/>
                <a:sym typeface="Nunito"/>
                <a:hlinkClick r:id="rId17"/>
              </a:rPr>
              <a:t>/Human_Practices</a:t>
            </a:r>
            <a:endParaRPr sz="1400">
              <a:solidFill>
                <a:srgbClr val="000000"/>
              </a:solidFill>
              <a:latin typeface="Nunito"/>
              <a:ea typeface="Nunito"/>
              <a:cs typeface="Nunito"/>
              <a:sym typeface="Nunito"/>
            </a:endParaRPr>
          </a:p>
          <a:p>
            <a:pPr indent="-317500" lvl="0" marL="457200" rtl="0" algn="l">
              <a:lnSpc>
                <a:spcPct val="100000"/>
              </a:lnSpc>
              <a:spcBef>
                <a:spcPts val="0"/>
              </a:spcBef>
              <a:spcAft>
                <a:spcPts val="0"/>
              </a:spcAft>
              <a:buClr>
                <a:srgbClr val="000000"/>
              </a:buClr>
              <a:buSzPts val="1400"/>
              <a:buFont typeface="Nunito"/>
              <a:buChar char="●"/>
            </a:pPr>
            <a:r>
              <a:rPr lang="en" sz="1400" u="sng">
                <a:solidFill>
                  <a:schemeClr val="hlink"/>
                </a:solidFill>
                <a:latin typeface="Nunito"/>
                <a:ea typeface="Nunito"/>
                <a:cs typeface="Nunito"/>
                <a:sym typeface="Nunito"/>
                <a:hlinkClick r:id="rId18"/>
              </a:rPr>
              <a:t>https://</a:t>
            </a:r>
            <a:r>
              <a:rPr lang="en" sz="1400" u="sng">
                <a:solidFill>
                  <a:schemeClr val="hlink"/>
                </a:solidFill>
                <a:latin typeface="Nunito"/>
                <a:ea typeface="Nunito"/>
                <a:cs typeface="Nunito"/>
                <a:sym typeface="Nunito"/>
                <a:hlinkClick r:id="rId19"/>
              </a:rPr>
              <a:t>2020.igem.org/Team:Calgary</a:t>
            </a:r>
            <a:r>
              <a:rPr lang="en" sz="1400" u="sng">
                <a:solidFill>
                  <a:schemeClr val="hlink"/>
                </a:solidFill>
                <a:latin typeface="Nunito"/>
                <a:ea typeface="Nunito"/>
                <a:cs typeface="Nunito"/>
                <a:sym typeface="Nunito"/>
                <a:hlinkClick r:id="rId20"/>
              </a:rPr>
              <a:t>/Improve</a:t>
            </a:r>
            <a:endParaRPr sz="1400">
              <a:solidFill>
                <a:srgbClr val="000000"/>
              </a:solidFill>
              <a:latin typeface="Nunito"/>
              <a:ea typeface="Nunito"/>
              <a:cs typeface="Nunito"/>
              <a:sym typeface="Nunito"/>
            </a:endParaRPr>
          </a:p>
          <a:p>
            <a:pPr indent="-317500" lvl="0" marL="457200" rtl="0" algn="l">
              <a:lnSpc>
                <a:spcPct val="100000"/>
              </a:lnSpc>
              <a:spcBef>
                <a:spcPts val="0"/>
              </a:spcBef>
              <a:spcAft>
                <a:spcPts val="0"/>
              </a:spcAft>
              <a:buClr>
                <a:srgbClr val="000000"/>
              </a:buClr>
              <a:buSzPts val="1400"/>
              <a:buFont typeface="Nunito"/>
              <a:buChar char="●"/>
            </a:pPr>
            <a:r>
              <a:rPr lang="en" sz="1400" u="sng">
                <a:solidFill>
                  <a:schemeClr val="hlink"/>
                </a:solidFill>
                <a:latin typeface="Nunito"/>
                <a:ea typeface="Nunito"/>
                <a:cs typeface="Nunito"/>
                <a:sym typeface="Nunito"/>
                <a:hlinkClick r:id="rId21"/>
              </a:rPr>
              <a:t>https://</a:t>
            </a:r>
            <a:r>
              <a:rPr lang="en" sz="1400" u="sng">
                <a:solidFill>
                  <a:schemeClr val="hlink"/>
                </a:solidFill>
                <a:latin typeface="Nunito"/>
                <a:ea typeface="Nunito"/>
                <a:cs typeface="Nunito"/>
                <a:sym typeface="Nunito"/>
                <a:hlinkClick r:id="rId22"/>
              </a:rPr>
              <a:t>2020.igem.org/Team:Calgary</a:t>
            </a:r>
            <a:r>
              <a:rPr lang="en" sz="1400" u="sng">
                <a:solidFill>
                  <a:schemeClr val="hlink"/>
                </a:solidFill>
                <a:latin typeface="Nunito"/>
                <a:ea typeface="Nunito"/>
                <a:cs typeface="Nunito"/>
                <a:sym typeface="Nunito"/>
                <a:hlinkClick r:id="rId23"/>
              </a:rPr>
              <a:t>/Model</a:t>
            </a:r>
            <a:endParaRPr sz="1400">
              <a:solidFill>
                <a:srgbClr val="000000"/>
              </a:solidFill>
              <a:latin typeface="Nunito"/>
              <a:ea typeface="Nunito"/>
              <a:cs typeface="Nunito"/>
              <a:sym typeface="Nunito"/>
            </a:endParaRPr>
          </a:p>
          <a:p>
            <a:pPr indent="-317500" lvl="0" marL="457200" rtl="0" algn="l">
              <a:lnSpc>
                <a:spcPct val="100000"/>
              </a:lnSpc>
              <a:spcBef>
                <a:spcPts val="0"/>
              </a:spcBef>
              <a:spcAft>
                <a:spcPts val="0"/>
              </a:spcAft>
              <a:buClr>
                <a:srgbClr val="000000"/>
              </a:buClr>
              <a:buSzPts val="1400"/>
              <a:buFont typeface="Nunito"/>
              <a:buChar char="●"/>
            </a:pPr>
            <a:r>
              <a:rPr lang="en" sz="1400" u="sng">
                <a:solidFill>
                  <a:schemeClr val="hlink"/>
                </a:solidFill>
                <a:latin typeface="Nunito"/>
                <a:ea typeface="Nunito"/>
                <a:cs typeface="Nunito"/>
                <a:sym typeface="Nunito"/>
                <a:hlinkClick r:id="rId24"/>
              </a:rPr>
              <a:t>https://</a:t>
            </a:r>
            <a:r>
              <a:rPr lang="en" sz="1400" u="sng">
                <a:solidFill>
                  <a:schemeClr val="hlink"/>
                </a:solidFill>
                <a:latin typeface="Nunito"/>
                <a:ea typeface="Nunito"/>
                <a:cs typeface="Nunito"/>
                <a:sym typeface="Nunito"/>
                <a:hlinkClick r:id="rId25"/>
              </a:rPr>
              <a:t>2020.igem.org/Team:Calgary</a:t>
            </a:r>
            <a:r>
              <a:rPr lang="en" sz="1400" u="sng">
                <a:solidFill>
                  <a:schemeClr val="hlink"/>
                </a:solidFill>
                <a:latin typeface="Nunito"/>
                <a:ea typeface="Nunito"/>
                <a:cs typeface="Nunito"/>
                <a:sym typeface="Nunito"/>
                <a:hlinkClick r:id="rId26"/>
              </a:rPr>
              <a:t>/Demonstrate</a:t>
            </a:r>
            <a:r>
              <a:rPr lang="en" sz="1400">
                <a:solidFill>
                  <a:srgbClr val="000000"/>
                </a:solidFill>
                <a:latin typeface="Nunito"/>
                <a:ea typeface="Nunito"/>
                <a:cs typeface="Nunito"/>
                <a:sym typeface="Nunito"/>
              </a:rPr>
              <a:t> </a:t>
            </a:r>
            <a:endParaRPr sz="1400">
              <a:solidFill>
                <a:srgbClr val="000000"/>
              </a:solidFill>
              <a:latin typeface="Nunito"/>
              <a:ea typeface="Nunito"/>
              <a:cs typeface="Nunito"/>
              <a:sym typeface="Nunito"/>
            </a:endParaRPr>
          </a:p>
          <a:p>
            <a:pPr indent="0" lvl="0" marL="0" rtl="0" algn="l">
              <a:spcBef>
                <a:spcPts val="1600"/>
              </a:spcBef>
              <a:spcAft>
                <a:spcPts val="0"/>
              </a:spcAft>
              <a:buNone/>
            </a:pPr>
            <a:r>
              <a:t/>
            </a:r>
            <a:endParaRPr sz="1400">
              <a:solidFill>
                <a:srgbClr val="000000"/>
              </a:solidFill>
              <a:latin typeface="Nunito"/>
              <a:ea typeface="Nunito"/>
              <a:cs typeface="Nunito"/>
              <a:sym typeface="Nunito"/>
            </a:endParaRPr>
          </a:p>
          <a:p>
            <a:pPr indent="0" lvl="0" marL="0" rtl="0" algn="l">
              <a:spcBef>
                <a:spcPts val="1600"/>
              </a:spcBef>
              <a:spcAft>
                <a:spcPts val="1600"/>
              </a:spcAft>
              <a:buNone/>
            </a:pPr>
            <a:r>
              <a:t/>
            </a:r>
            <a:endParaRPr sz="1400">
              <a:latin typeface="Nunito"/>
              <a:ea typeface="Nunito"/>
              <a:cs typeface="Nunito"/>
              <a:sym typeface="Nunito"/>
            </a:endParaRPr>
          </a:p>
        </p:txBody>
      </p:sp>
      <p:sp>
        <p:nvSpPr>
          <p:cNvPr id="291" name="Google Shape;291;p43"/>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95" name="Shape 295"/>
        <p:cNvGrpSpPr/>
        <p:nvPr/>
      </p:nvGrpSpPr>
      <p:grpSpPr>
        <a:xfrm>
          <a:off x="0" y="0"/>
          <a:ext cx="0" cy="0"/>
          <a:chOff x="0" y="0"/>
          <a:chExt cx="0" cy="0"/>
        </a:xfrm>
      </p:grpSpPr>
      <p:sp>
        <p:nvSpPr>
          <p:cNvPr id="296" name="Google Shape;296;p44"/>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7" name="Google Shape;297;p44"/>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MUST-HAVE LINKS - for prizes </a:t>
            </a:r>
            <a:endParaRPr>
              <a:solidFill>
                <a:srgbClr val="FFFFFF"/>
              </a:solidFill>
              <a:latin typeface="Nunito ExtraBold"/>
              <a:ea typeface="Nunito ExtraBold"/>
              <a:cs typeface="Nunito ExtraBold"/>
              <a:sym typeface="Nunito ExtraBold"/>
            </a:endParaRPr>
          </a:p>
        </p:txBody>
      </p:sp>
      <p:sp>
        <p:nvSpPr>
          <p:cNvPr id="298" name="Google Shape;298;p44"/>
          <p:cNvSpPr txBox="1"/>
          <p:nvPr>
            <p:ph idx="1" type="body"/>
          </p:nvPr>
        </p:nvSpPr>
        <p:spPr>
          <a:xfrm>
            <a:off x="338700" y="1142200"/>
            <a:ext cx="8367300" cy="38568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400">
                <a:latin typeface="Nunito"/>
                <a:ea typeface="Nunito"/>
                <a:cs typeface="Nunito"/>
                <a:sym typeface="Nunito"/>
              </a:rPr>
              <a:t>SPECIAL PRIZES</a:t>
            </a:r>
            <a:endParaRPr sz="1400">
              <a:latin typeface="Nunito"/>
              <a:ea typeface="Nunito"/>
              <a:cs typeface="Nunito"/>
              <a:sym typeface="Nunito"/>
            </a:endParaRPr>
          </a:p>
          <a:p>
            <a:pPr indent="-317500" lvl="0" marL="457200" rtl="0" algn="l">
              <a:lnSpc>
                <a:spcPct val="100000"/>
              </a:lnSpc>
              <a:spcBef>
                <a:spcPts val="1600"/>
              </a:spcBef>
              <a:spcAft>
                <a:spcPts val="0"/>
              </a:spcAft>
              <a:buSzPts val="1400"/>
              <a:buFont typeface="Nunito"/>
              <a:buChar char="●"/>
            </a:pPr>
            <a:r>
              <a:rPr lang="en" sz="1400" u="sng">
                <a:solidFill>
                  <a:schemeClr val="hlink"/>
                </a:solidFill>
                <a:latin typeface="Nunito"/>
                <a:ea typeface="Nunito"/>
                <a:cs typeface="Nunito"/>
                <a:sym typeface="Nunito"/>
                <a:hlinkClick r:id="rId3"/>
              </a:rPr>
              <a:t>https://2020.igem.org/Team:Calgary/Human_Practices</a:t>
            </a:r>
            <a:r>
              <a:rPr lang="en" sz="1400">
                <a:solidFill>
                  <a:srgbClr val="000000"/>
                </a:solidFill>
                <a:latin typeface="Nunito"/>
                <a:ea typeface="Nunito"/>
                <a:cs typeface="Nunito"/>
                <a:sym typeface="Nunito"/>
              </a:rPr>
              <a:t> </a:t>
            </a:r>
            <a:endParaRPr sz="1400">
              <a:solidFill>
                <a:srgbClr val="000000"/>
              </a:solidFill>
              <a:latin typeface="Nunito"/>
              <a:ea typeface="Nunito"/>
              <a:cs typeface="Nunito"/>
              <a:sym typeface="Nunito"/>
            </a:endParaRPr>
          </a:p>
          <a:p>
            <a:pPr indent="-317500" lvl="0" marL="457200" rtl="0" algn="l">
              <a:lnSpc>
                <a:spcPct val="100000"/>
              </a:lnSpc>
              <a:spcBef>
                <a:spcPts val="0"/>
              </a:spcBef>
              <a:spcAft>
                <a:spcPts val="0"/>
              </a:spcAft>
              <a:buSzPts val="1400"/>
              <a:buFont typeface="Nunito"/>
              <a:buChar char="●"/>
            </a:pPr>
            <a:r>
              <a:rPr lang="en" sz="1400" u="sng">
                <a:solidFill>
                  <a:schemeClr val="hlink"/>
                </a:solidFill>
                <a:latin typeface="Nunito"/>
                <a:ea typeface="Nunito"/>
                <a:cs typeface="Nunito"/>
                <a:sym typeface="Nunito"/>
                <a:hlinkClick r:id="rId4"/>
              </a:rPr>
              <a:t>https://2020.igem.org/Team:Calgary/Public_Engagement</a:t>
            </a:r>
            <a:endParaRPr sz="1400">
              <a:solidFill>
                <a:srgbClr val="000000"/>
              </a:solidFill>
              <a:latin typeface="Nunito"/>
              <a:ea typeface="Nunito"/>
              <a:cs typeface="Nunito"/>
              <a:sym typeface="Nunito"/>
            </a:endParaRPr>
          </a:p>
          <a:p>
            <a:pPr indent="-317500" lvl="0" marL="457200" rtl="0" algn="l">
              <a:lnSpc>
                <a:spcPct val="100000"/>
              </a:lnSpc>
              <a:spcBef>
                <a:spcPts val="0"/>
              </a:spcBef>
              <a:spcAft>
                <a:spcPts val="0"/>
              </a:spcAft>
              <a:buClr>
                <a:srgbClr val="000000"/>
              </a:buClr>
              <a:buSzPts val="1400"/>
              <a:buFont typeface="Nunito"/>
              <a:buChar char="●"/>
            </a:pPr>
            <a:r>
              <a:rPr lang="en" sz="1400" u="sng">
                <a:solidFill>
                  <a:schemeClr val="hlink"/>
                </a:solidFill>
                <a:latin typeface="Nunito"/>
                <a:ea typeface="Nunito"/>
                <a:cs typeface="Nunito"/>
                <a:sym typeface="Nunito"/>
                <a:hlinkClick r:id="rId5"/>
              </a:rPr>
              <a:t>https://2020.igem.org/Team:Calgary/Measurement</a:t>
            </a:r>
            <a:endParaRPr sz="1400">
              <a:solidFill>
                <a:srgbClr val="000000"/>
              </a:solidFill>
              <a:latin typeface="Nunito"/>
              <a:ea typeface="Nunito"/>
              <a:cs typeface="Nunito"/>
              <a:sym typeface="Nunito"/>
            </a:endParaRPr>
          </a:p>
          <a:p>
            <a:pPr indent="-317500" lvl="0" marL="457200" rtl="0" algn="l">
              <a:lnSpc>
                <a:spcPct val="100000"/>
              </a:lnSpc>
              <a:spcBef>
                <a:spcPts val="0"/>
              </a:spcBef>
              <a:spcAft>
                <a:spcPts val="0"/>
              </a:spcAft>
              <a:buClr>
                <a:srgbClr val="000000"/>
              </a:buClr>
              <a:buSzPts val="1400"/>
              <a:buFont typeface="Nunito"/>
              <a:buChar char="●"/>
            </a:pPr>
            <a:r>
              <a:rPr lang="en" sz="1400" u="sng">
                <a:solidFill>
                  <a:schemeClr val="hlink"/>
                </a:solidFill>
                <a:latin typeface="Nunito"/>
                <a:ea typeface="Nunito"/>
                <a:cs typeface="Nunito"/>
                <a:sym typeface="Nunito"/>
                <a:hlinkClick r:id="rId6"/>
              </a:rPr>
              <a:t>https://2020.igem.org/Team:Calgary/Model</a:t>
            </a:r>
            <a:endParaRPr sz="1400">
              <a:solidFill>
                <a:srgbClr val="000000"/>
              </a:solidFill>
              <a:latin typeface="Nunito"/>
              <a:ea typeface="Nunito"/>
              <a:cs typeface="Nunito"/>
              <a:sym typeface="Nunito"/>
            </a:endParaRPr>
          </a:p>
          <a:p>
            <a:pPr indent="-317500" lvl="0" marL="457200" rtl="0" algn="l">
              <a:lnSpc>
                <a:spcPct val="100000"/>
              </a:lnSpc>
              <a:spcBef>
                <a:spcPts val="0"/>
              </a:spcBef>
              <a:spcAft>
                <a:spcPts val="0"/>
              </a:spcAft>
              <a:buClr>
                <a:srgbClr val="000000"/>
              </a:buClr>
              <a:buSzPts val="1400"/>
              <a:buFont typeface="Nunito"/>
              <a:buChar char="●"/>
            </a:pPr>
            <a:r>
              <a:rPr lang="en" sz="1400" u="sng">
                <a:solidFill>
                  <a:schemeClr val="hlink"/>
                </a:solidFill>
                <a:latin typeface="Nunito"/>
                <a:ea typeface="Nunito"/>
                <a:cs typeface="Nunito"/>
                <a:sym typeface="Nunito"/>
                <a:hlinkClick r:id="rId7"/>
              </a:rPr>
              <a:t>https://2020.igem.org/Team:Calgary/Hardware</a:t>
            </a:r>
            <a:endParaRPr sz="1400">
              <a:solidFill>
                <a:srgbClr val="000000"/>
              </a:solidFill>
              <a:latin typeface="Nunito"/>
              <a:ea typeface="Nunito"/>
              <a:cs typeface="Nunito"/>
              <a:sym typeface="Nunito"/>
            </a:endParaRPr>
          </a:p>
          <a:p>
            <a:pPr indent="-317500" lvl="0" marL="457200" rtl="0" algn="l">
              <a:lnSpc>
                <a:spcPct val="100000"/>
              </a:lnSpc>
              <a:spcBef>
                <a:spcPts val="0"/>
              </a:spcBef>
              <a:spcAft>
                <a:spcPts val="0"/>
              </a:spcAft>
              <a:buClr>
                <a:srgbClr val="000000"/>
              </a:buClr>
              <a:buSzPts val="1400"/>
              <a:buFont typeface="Nunito"/>
              <a:buChar char="●"/>
            </a:pPr>
            <a:r>
              <a:rPr lang="en" sz="1400" u="sng">
                <a:solidFill>
                  <a:schemeClr val="hlink"/>
                </a:solidFill>
                <a:latin typeface="Nunito"/>
                <a:ea typeface="Nunito"/>
                <a:cs typeface="Nunito"/>
                <a:sym typeface="Nunito"/>
                <a:hlinkClick r:id="rId8"/>
              </a:rPr>
              <a:t>https://2020.igem.org/Team:Calgary/Entrepreneurship</a:t>
            </a:r>
            <a:endParaRPr sz="1400">
              <a:solidFill>
                <a:srgbClr val="000000"/>
              </a:solidFill>
              <a:latin typeface="Nunito"/>
              <a:ea typeface="Nunito"/>
              <a:cs typeface="Nunito"/>
              <a:sym typeface="Nunito"/>
            </a:endParaRPr>
          </a:p>
          <a:p>
            <a:pPr indent="-317500" lvl="0" marL="457200" rtl="0" algn="l">
              <a:lnSpc>
                <a:spcPct val="100000"/>
              </a:lnSpc>
              <a:spcBef>
                <a:spcPts val="0"/>
              </a:spcBef>
              <a:spcAft>
                <a:spcPts val="0"/>
              </a:spcAft>
              <a:buClr>
                <a:srgbClr val="000000"/>
              </a:buClr>
              <a:buSzPts val="1400"/>
              <a:buFont typeface="Nunito"/>
              <a:buChar char="●"/>
            </a:pPr>
            <a:r>
              <a:rPr lang="en" sz="1400" u="sng">
                <a:solidFill>
                  <a:schemeClr val="hlink"/>
                </a:solidFill>
                <a:latin typeface="Nunito"/>
                <a:ea typeface="Nunito"/>
                <a:cs typeface="Nunito"/>
                <a:sym typeface="Nunito"/>
                <a:hlinkClick r:id="rId9"/>
              </a:rPr>
              <a:t>https://2020.igem.org/Team:Calgary/Software</a:t>
            </a:r>
            <a:endParaRPr sz="1400">
              <a:solidFill>
                <a:srgbClr val="000000"/>
              </a:solidFill>
              <a:latin typeface="Nunito"/>
              <a:ea typeface="Nunito"/>
              <a:cs typeface="Nunito"/>
              <a:sym typeface="Nunito"/>
            </a:endParaRPr>
          </a:p>
          <a:p>
            <a:pPr indent="-317500" lvl="0" marL="457200" rtl="0" algn="l">
              <a:lnSpc>
                <a:spcPct val="100000"/>
              </a:lnSpc>
              <a:spcBef>
                <a:spcPts val="0"/>
              </a:spcBef>
              <a:spcAft>
                <a:spcPts val="0"/>
              </a:spcAft>
              <a:buClr>
                <a:srgbClr val="000000"/>
              </a:buClr>
              <a:buSzPts val="1400"/>
              <a:buFont typeface="Nunito"/>
              <a:buChar char="●"/>
            </a:pPr>
            <a:r>
              <a:rPr lang="en" sz="1400" u="sng">
                <a:solidFill>
                  <a:schemeClr val="hlink"/>
                </a:solidFill>
                <a:latin typeface="Nunito"/>
                <a:ea typeface="Nunito"/>
                <a:cs typeface="Nunito"/>
                <a:sym typeface="Nunito"/>
                <a:hlinkClick r:id="rId10"/>
              </a:rPr>
              <a:t>https://2020.igem.org/Team:Calgary/Plant</a:t>
            </a:r>
            <a:r>
              <a:rPr lang="en" sz="1400">
                <a:solidFill>
                  <a:srgbClr val="000000"/>
                </a:solidFill>
                <a:latin typeface="Nunito"/>
                <a:ea typeface="Nunito"/>
                <a:cs typeface="Nunito"/>
                <a:sym typeface="Nunito"/>
              </a:rPr>
              <a:t> </a:t>
            </a:r>
            <a:endParaRPr sz="1400">
              <a:solidFill>
                <a:srgbClr val="000000"/>
              </a:solidFill>
              <a:latin typeface="Nunito"/>
              <a:ea typeface="Nunito"/>
              <a:cs typeface="Nunito"/>
              <a:sym typeface="Nunito"/>
            </a:endParaRPr>
          </a:p>
          <a:p>
            <a:pPr indent="0" lvl="0" marL="0" rtl="0" algn="l">
              <a:spcBef>
                <a:spcPts val="1600"/>
              </a:spcBef>
              <a:spcAft>
                <a:spcPts val="1600"/>
              </a:spcAft>
              <a:buNone/>
            </a:pPr>
            <a:r>
              <a:t/>
            </a:r>
            <a:endParaRPr sz="1400">
              <a:latin typeface="Nunito"/>
              <a:ea typeface="Nunito"/>
              <a:cs typeface="Nunito"/>
              <a:sym typeface="Nunito"/>
            </a:endParaRPr>
          </a:p>
        </p:txBody>
      </p:sp>
      <p:sp>
        <p:nvSpPr>
          <p:cNvPr id="299" name="Google Shape;299;p44"/>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03" name="Shape 303"/>
        <p:cNvGrpSpPr/>
        <p:nvPr/>
      </p:nvGrpSpPr>
      <p:grpSpPr>
        <a:xfrm>
          <a:off x="0" y="0"/>
          <a:ext cx="0" cy="0"/>
          <a:chOff x="0" y="0"/>
          <a:chExt cx="0" cy="0"/>
        </a:xfrm>
      </p:grpSpPr>
      <p:sp>
        <p:nvSpPr>
          <p:cNvPr id="304" name="Google Shape;304;p45"/>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5" name="Google Shape;305;p45"/>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SHOULD</a:t>
            </a:r>
            <a:r>
              <a:rPr lang="en">
                <a:solidFill>
                  <a:srgbClr val="FFFFFF"/>
                </a:solidFill>
                <a:latin typeface="Nunito ExtraBold"/>
                <a:ea typeface="Nunito ExtraBold"/>
                <a:cs typeface="Nunito ExtraBold"/>
                <a:sym typeface="Nunito ExtraBold"/>
              </a:rPr>
              <a:t>-HAVE LINKS</a:t>
            </a:r>
            <a:endParaRPr>
              <a:solidFill>
                <a:srgbClr val="FFFFFF"/>
              </a:solidFill>
              <a:latin typeface="Nunito ExtraBold"/>
              <a:ea typeface="Nunito ExtraBold"/>
              <a:cs typeface="Nunito ExtraBold"/>
              <a:sym typeface="Nunito ExtraBold"/>
            </a:endParaRPr>
          </a:p>
        </p:txBody>
      </p:sp>
      <p:sp>
        <p:nvSpPr>
          <p:cNvPr id="306" name="Google Shape;306;p45"/>
          <p:cNvSpPr txBox="1"/>
          <p:nvPr>
            <p:ph idx="1" type="body"/>
          </p:nvPr>
        </p:nvSpPr>
        <p:spPr>
          <a:xfrm>
            <a:off x="311700" y="1152475"/>
            <a:ext cx="8373600" cy="38061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317500" lvl="0" marL="457200" rtl="0" algn="l">
              <a:spcBef>
                <a:spcPts val="0"/>
              </a:spcBef>
              <a:spcAft>
                <a:spcPts val="0"/>
              </a:spcAft>
              <a:buSzPts val="1400"/>
              <a:buFont typeface="Nunito"/>
              <a:buChar char="●"/>
            </a:pPr>
            <a:r>
              <a:rPr lang="en" sz="1400">
                <a:latin typeface="Nunito"/>
                <a:ea typeface="Nunito"/>
                <a:cs typeface="Nunito"/>
                <a:sym typeface="Nunito"/>
              </a:rPr>
              <a:t>Judging: </a:t>
            </a:r>
            <a:r>
              <a:rPr lang="en" sz="1400" u="sng">
                <a:solidFill>
                  <a:schemeClr val="accent5"/>
                </a:solidFill>
                <a:latin typeface="Nunito"/>
                <a:ea typeface="Nunito"/>
                <a:cs typeface="Nunito"/>
                <a:sym typeface="Nunito"/>
                <a:hlinkClick r:id="rId3">
                  <a:extLst>
                    <a:ext uri="{A12FA001-AC4F-418D-AE19-62706E023703}">
                      <ahyp:hlinkClr val="tx"/>
                    </a:ext>
                  </a:extLst>
                </a:hlinkClick>
              </a:rPr>
              <a:t>https://2020.igem.org/Team:Calgary/</a:t>
            </a:r>
            <a:r>
              <a:rPr lang="en" sz="1400">
                <a:latin typeface="Nunito"/>
                <a:ea typeface="Nunito"/>
                <a:cs typeface="Nunito"/>
                <a:sym typeface="Nunito"/>
              </a:rPr>
              <a:t>Judging</a:t>
            </a:r>
            <a:endParaRPr sz="1400">
              <a:latin typeface="Nunito"/>
              <a:ea typeface="Nunito"/>
              <a:cs typeface="Nunito"/>
              <a:sym typeface="Nunito"/>
            </a:endParaRPr>
          </a:p>
          <a:p>
            <a:pPr indent="-317500" lvl="0" marL="457200" rtl="0" algn="l">
              <a:spcBef>
                <a:spcPts val="0"/>
              </a:spcBef>
              <a:spcAft>
                <a:spcPts val="0"/>
              </a:spcAft>
              <a:buSzPts val="1400"/>
              <a:buFont typeface="Nunito"/>
              <a:buChar char="●"/>
            </a:pPr>
            <a:r>
              <a:rPr lang="en" sz="1400">
                <a:latin typeface="Nunito"/>
                <a:ea typeface="Nunito"/>
                <a:cs typeface="Nunito"/>
                <a:sym typeface="Nunito"/>
              </a:rPr>
              <a:t>Awards:</a:t>
            </a:r>
            <a:r>
              <a:rPr lang="en" sz="1400" u="sng">
                <a:solidFill>
                  <a:schemeClr val="accent5"/>
                </a:solidFill>
                <a:latin typeface="Nunito"/>
                <a:ea typeface="Nunito"/>
                <a:cs typeface="Nunito"/>
                <a:sym typeface="Nunito"/>
                <a:hlinkClick r:id="rId4">
                  <a:extLst>
                    <a:ext uri="{A12FA001-AC4F-418D-AE19-62706E023703}">
                      <ahyp:hlinkClr val="tx"/>
                    </a:ext>
                  </a:extLst>
                </a:hlinkClick>
              </a:rPr>
              <a:t>https://2020.igem.org/Team:Calgary/</a:t>
            </a:r>
            <a:r>
              <a:rPr lang="en" sz="1400">
                <a:latin typeface="Nunito"/>
                <a:ea typeface="Nunito"/>
                <a:cs typeface="Nunito"/>
                <a:sym typeface="Nunito"/>
              </a:rPr>
              <a:t>Awards</a:t>
            </a:r>
            <a:endParaRPr sz="1400">
              <a:latin typeface="Nunito"/>
              <a:ea typeface="Nunito"/>
              <a:cs typeface="Nunito"/>
              <a:sym typeface="Nunito"/>
            </a:endParaRPr>
          </a:p>
          <a:p>
            <a:pPr indent="-317500" lvl="0" marL="457200" rtl="0" algn="l">
              <a:spcBef>
                <a:spcPts val="0"/>
              </a:spcBef>
              <a:spcAft>
                <a:spcPts val="0"/>
              </a:spcAft>
              <a:buSzPts val="1400"/>
              <a:buFont typeface="Nunito"/>
              <a:buChar char="●"/>
            </a:pPr>
            <a:r>
              <a:rPr lang="en" sz="1400">
                <a:latin typeface="Nunito"/>
                <a:ea typeface="Nunito"/>
                <a:cs typeface="Nunito"/>
                <a:sym typeface="Nunito"/>
              </a:rPr>
              <a:t>Protocols:</a:t>
            </a:r>
            <a:r>
              <a:rPr lang="en" sz="1400" u="sng">
                <a:solidFill>
                  <a:schemeClr val="accent5"/>
                </a:solidFill>
                <a:latin typeface="Nunito"/>
                <a:ea typeface="Nunito"/>
                <a:cs typeface="Nunito"/>
                <a:sym typeface="Nunito"/>
                <a:hlinkClick r:id="rId5">
                  <a:extLst>
                    <a:ext uri="{A12FA001-AC4F-418D-AE19-62706E023703}">
                      <ahyp:hlinkClr val="tx"/>
                    </a:ext>
                  </a:extLst>
                </a:hlinkClick>
              </a:rPr>
              <a:t>https://2020.igem.org/Team:Calgary/</a:t>
            </a:r>
            <a:r>
              <a:rPr lang="en" sz="1400">
                <a:latin typeface="Nunito"/>
                <a:ea typeface="Nunito"/>
                <a:cs typeface="Nunito"/>
                <a:sym typeface="Nunito"/>
              </a:rPr>
              <a:t>Protocols</a:t>
            </a:r>
            <a:endParaRPr sz="1400">
              <a:latin typeface="Nunito"/>
              <a:ea typeface="Nunito"/>
              <a:cs typeface="Nunito"/>
              <a:sym typeface="Nunito"/>
            </a:endParaRPr>
          </a:p>
          <a:p>
            <a:pPr indent="-317500" lvl="0" marL="457200" rtl="0" algn="l">
              <a:spcBef>
                <a:spcPts val="0"/>
              </a:spcBef>
              <a:spcAft>
                <a:spcPts val="0"/>
              </a:spcAft>
              <a:buSzPts val="1400"/>
              <a:buFont typeface="Nunito"/>
              <a:buChar char="●"/>
            </a:pPr>
            <a:r>
              <a:rPr lang="en" sz="1400">
                <a:latin typeface="Nunito"/>
                <a:ea typeface="Nunito"/>
                <a:cs typeface="Nunito"/>
                <a:sym typeface="Nunito"/>
              </a:rPr>
              <a:t>Sponsors:</a:t>
            </a:r>
            <a:r>
              <a:rPr lang="en" sz="1400" u="sng">
                <a:solidFill>
                  <a:schemeClr val="accent5"/>
                </a:solidFill>
                <a:latin typeface="Nunito"/>
                <a:ea typeface="Nunito"/>
                <a:cs typeface="Nunito"/>
                <a:sym typeface="Nunito"/>
                <a:hlinkClick r:id="rId6">
                  <a:extLst>
                    <a:ext uri="{A12FA001-AC4F-418D-AE19-62706E023703}">
                      <ahyp:hlinkClr val="tx"/>
                    </a:ext>
                  </a:extLst>
                </a:hlinkClick>
              </a:rPr>
              <a:t>https://2020.igem.org/Team:Calgary/</a:t>
            </a:r>
            <a:r>
              <a:rPr lang="en" sz="1400">
                <a:latin typeface="Nunito"/>
                <a:ea typeface="Nunito"/>
                <a:cs typeface="Nunito"/>
                <a:sym typeface="Nunito"/>
              </a:rPr>
              <a:t>Sponsors</a:t>
            </a:r>
            <a:endParaRPr sz="1400">
              <a:latin typeface="Nunito"/>
              <a:ea typeface="Nunito"/>
              <a:cs typeface="Nunito"/>
              <a:sym typeface="Nunito"/>
            </a:endParaRPr>
          </a:p>
          <a:p>
            <a:pPr indent="-317500" lvl="0" marL="457200" rtl="0" algn="l">
              <a:spcBef>
                <a:spcPts val="0"/>
              </a:spcBef>
              <a:spcAft>
                <a:spcPts val="0"/>
              </a:spcAft>
              <a:buSzPts val="1400"/>
              <a:buFont typeface="Nunito"/>
              <a:buChar char="●"/>
            </a:pPr>
            <a:r>
              <a:rPr lang="en" sz="1400">
                <a:latin typeface="Nunito"/>
                <a:ea typeface="Nunito"/>
                <a:cs typeface="Nunito"/>
                <a:sym typeface="Nunito"/>
              </a:rPr>
              <a:t>Project overview:</a:t>
            </a:r>
            <a:r>
              <a:rPr lang="en" sz="1400" u="sng">
                <a:solidFill>
                  <a:schemeClr val="accent5"/>
                </a:solidFill>
                <a:latin typeface="Nunito"/>
                <a:ea typeface="Nunito"/>
                <a:cs typeface="Nunito"/>
                <a:sym typeface="Nunito"/>
                <a:hlinkClick r:id="rId7">
                  <a:extLst>
                    <a:ext uri="{A12FA001-AC4F-418D-AE19-62706E023703}">
                      <ahyp:hlinkClr val="tx"/>
                    </a:ext>
                  </a:extLst>
                </a:hlinkClick>
              </a:rPr>
              <a:t>https://2020.igem.org/Team:Calgary/</a:t>
            </a:r>
            <a:r>
              <a:rPr lang="en" sz="1400">
                <a:latin typeface="Nunito"/>
                <a:ea typeface="Nunito"/>
                <a:cs typeface="Nunito"/>
                <a:sym typeface="Nunito"/>
              </a:rPr>
              <a:t>Project (we had many in 2019 but that was an exception)</a:t>
            </a:r>
            <a:endParaRPr sz="1400">
              <a:latin typeface="Nunito"/>
              <a:ea typeface="Nunito"/>
              <a:cs typeface="Nunito"/>
              <a:sym typeface="Nunito"/>
            </a:endParaRPr>
          </a:p>
        </p:txBody>
      </p:sp>
      <p:sp>
        <p:nvSpPr>
          <p:cNvPr id="307" name="Google Shape;307;p45"/>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46"/>
          <p:cNvSpPr txBox="1"/>
          <p:nvPr>
            <p:ph type="ctrTitle"/>
          </p:nvPr>
        </p:nvSpPr>
        <p:spPr>
          <a:xfrm>
            <a:off x="311702" y="277975"/>
            <a:ext cx="6764700" cy="2519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Nunito SemiBold"/>
                <a:ea typeface="Nunito SemiBold"/>
                <a:cs typeface="Nunito SemiBold"/>
                <a:sym typeface="Nunito SemiBold"/>
              </a:rPr>
              <a:t>Graphic Design</a:t>
            </a:r>
            <a:endParaRPr>
              <a:latin typeface="Nunito SemiBold"/>
              <a:ea typeface="Nunito SemiBold"/>
              <a:cs typeface="Nunito SemiBold"/>
              <a:sym typeface="Nunito SemiBold"/>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16" name="Shape 316"/>
        <p:cNvGrpSpPr/>
        <p:nvPr/>
      </p:nvGrpSpPr>
      <p:grpSpPr>
        <a:xfrm>
          <a:off x="0" y="0"/>
          <a:ext cx="0" cy="0"/>
          <a:chOff x="0" y="0"/>
          <a:chExt cx="0" cy="0"/>
        </a:xfrm>
      </p:grpSpPr>
      <p:sp>
        <p:nvSpPr>
          <p:cNvPr id="317" name="Google Shape;317;p47"/>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8" name="Google Shape;318;p47"/>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GRAVIT: The Software</a:t>
            </a:r>
            <a:endParaRPr>
              <a:solidFill>
                <a:srgbClr val="FFFFFF"/>
              </a:solidFill>
              <a:latin typeface="Nunito ExtraBold"/>
              <a:ea typeface="Nunito ExtraBold"/>
              <a:cs typeface="Nunito ExtraBold"/>
              <a:sym typeface="Nunito ExtraBold"/>
            </a:endParaRPr>
          </a:p>
        </p:txBody>
      </p:sp>
      <p:sp>
        <p:nvSpPr>
          <p:cNvPr id="319" name="Google Shape;319;p47"/>
          <p:cNvSpPr txBox="1"/>
          <p:nvPr>
            <p:ph idx="1" type="body"/>
          </p:nvPr>
        </p:nvSpPr>
        <p:spPr>
          <a:xfrm>
            <a:off x="311700" y="1152475"/>
            <a:ext cx="85206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Gravit is a free graphic design software</a:t>
            </a:r>
            <a:endParaRPr>
              <a:latin typeface="Nunito"/>
              <a:ea typeface="Nunito"/>
              <a:cs typeface="Nunito"/>
              <a:sym typeface="Nunito"/>
            </a:endParaRPr>
          </a:p>
          <a:p>
            <a:pPr indent="-342900" lvl="0" marL="457200" rtl="0" algn="l">
              <a:spcBef>
                <a:spcPts val="1600"/>
              </a:spcBef>
              <a:spcAft>
                <a:spcPts val="0"/>
              </a:spcAft>
              <a:buSzPts val="1800"/>
              <a:buFont typeface="Nunito"/>
              <a:buChar char="●"/>
            </a:pPr>
            <a:r>
              <a:rPr lang="en">
                <a:latin typeface="Nunito"/>
                <a:ea typeface="Nunito"/>
                <a:cs typeface="Nunito"/>
                <a:sym typeface="Nunito"/>
              </a:rPr>
              <a:t>Work Collaboratively</a:t>
            </a:r>
            <a:endParaRPr>
              <a:latin typeface="Nunito"/>
              <a:ea typeface="Nunito"/>
              <a:cs typeface="Nunito"/>
              <a:sym typeface="Nunito"/>
            </a:endParaRPr>
          </a:p>
          <a:p>
            <a:pPr indent="-342900" lvl="0" marL="457200" rtl="0" algn="l">
              <a:spcBef>
                <a:spcPts val="0"/>
              </a:spcBef>
              <a:spcAft>
                <a:spcPts val="0"/>
              </a:spcAft>
              <a:buSzPts val="1800"/>
              <a:buFont typeface="Nunito"/>
              <a:buChar char="●"/>
            </a:pPr>
            <a:r>
              <a:rPr lang="en">
                <a:latin typeface="Nunito"/>
                <a:ea typeface="Nunito"/>
                <a:cs typeface="Nunito"/>
                <a:sym typeface="Nunito"/>
              </a:rPr>
              <a:t>Generates SVGs!</a:t>
            </a:r>
            <a:endParaRPr>
              <a:latin typeface="Nunito"/>
              <a:ea typeface="Nunito"/>
              <a:cs typeface="Nunito"/>
              <a:sym typeface="Nunito"/>
            </a:endParaRPr>
          </a:p>
          <a:p>
            <a:pPr indent="-342900" lvl="0" marL="457200" rtl="0" algn="l">
              <a:spcBef>
                <a:spcPts val="0"/>
              </a:spcBef>
              <a:spcAft>
                <a:spcPts val="0"/>
              </a:spcAft>
              <a:buSzPts val="1800"/>
              <a:buFont typeface="Nunito"/>
              <a:buChar char="●"/>
            </a:pPr>
            <a:r>
              <a:rPr lang="en">
                <a:latin typeface="Nunito"/>
                <a:ea typeface="Nunito"/>
                <a:cs typeface="Nunito"/>
                <a:sym typeface="Nunito"/>
              </a:rPr>
              <a:t>Can be used at every step of the project</a:t>
            </a:r>
            <a:endParaRPr>
              <a:latin typeface="Nunito"/>
              <a:ea typeface="Nunito"/>
              <a:cs typeface="Nunito"/>
              <a:sym typeface="Nunito"/>
            </a:endParaRPr>
          </a:p>
          <a:p>
            <a:pPr indent="0" lvl="0" marL="0" rtl="0" algn="l">
              <a:spcBef>
                <a:spcPts val="1600"/>
              </a:spcBef>
              <a:spcAft>
                <a:spcPts val="0"/>
              </a:spcAft>
              <a:buNone/>
            </a:pPr>
            <a:r>
              <a:t/>
            </a:r>
            <a:endParaRPr>
              <a:latin typeface="Nunito"/>
              <a:ea typeface="Nunito"/>
              <a:cs typeface="Nunito"/>
              <a:sym typeface="Nunito"/>
            </a:endParaRPr>
          </a:p>
          <a:p>
            <a:pPr indent="0" lvl="0" marL="0" rtl="0" algn="l">
              <a:spcBef>
                <a:spcPts val="1600"/>
              </a:spcBef>
              <a:spcAft>
                <a:spcPts val="0"/>
              </a:spcAft>
              <a:buNone/>
            </a:pPr>
            <a:r>
              <a:rPr lang="en" u="sng">
                <a:solidFill>
                  <a:schemeClr val="hlink"/>
                </a:solidFill>
                <a:latin typeface="Nunito"/>
                <a:ea typeface="Nunito"/>
                <a:cs typeface="Nunito"/>
                <a:sym typeface="Nunito"/>
                <a:hlinkClick r:id="rId3"/>
              </a:rPr>
              <a:t>https://designer.gravit.io</a:t>
            </a:r>
            <a:endParaRPr>
              <a:latin typeface="Nunito"/>
              <a:ea typeface="Nunito"/>
              <a:cs typeface="Nunito"/>
              <a:sym typeface="Nunito"/>
            </a:endParaRPr>
          </a:p>
          <a:p>
            <a:pPr indent="0" lvl="0" marL="0" rtl="0" algn="l">
              <a:spcBef>
                <a:spcPts val="1600"/>
              </a:spcBef>
              <a:spcAft>
                <a:spcPts val="1600"/>
              </a:spcAft>
              <a:buNone/>
            </a:pPr>
            <a:r>
              <a:t/>
            </a:r>
            <a:endParaRPr>
              <a:latin typeface="Nunito"/>
              <a:ea typeface="Nunito"/>
              <a:cs typeface="Nunito"/>
              <a:sym typeface="Nunito"/>
            </a:endParaRPr>
          </a:p>
        </p:txBody>
      </p:sp>
      <p:sp>
        <p:nvSpPr>
          <p:cNvPr id="320" name="Google Shape;320;p47"/>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24" name="Shape 324"/>
        <p:cNvGrpSpPr/>
        <p:nvPr/>
      </p:nvGrpSpPr>
      <p:grpSpPr>
        <a:xfrm>
          <a:off x="0" y="0"/>
          <a:ext cx="0" cy="0"/>
          <a:chOff x="0" y="0"/>
          <a:chExt cx="0" cy="0"/>
        </a:xfrm>
      </p:grpSpPr>
      <p:sp>
        <p:nvSpPr>
          <p:cNvPr id="325" name="Google Shape;325;p48"/>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6" name="Google Shape;326;p48"/>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Working Together</a:t>
            </a:r>
            <a:endParaRPr>
              <a:solidFill>
                <a:srgbClr val="FFFFFF"/>
              </a:solidFill>
              <a:latin typeface="Nunito ExtraBold"/>
              <a:ea typeface="Nunito ExtraBold"/>
              <a:cs typeface="Nunito ExtraBold"/>
              <a:sym typeface="Nunito ExtraBold"/>
            </a:endParaRPr>
          </a:p>
        </p:txBody>
      </p:sp>
      <p:sp>
        <p:nvSpPr>
          <p:cNvPr id="327" name="Google Shape;327;p48"/>
          <p:cNvSpPr txBox="1"/>
          <p:nvPr>
            <p:ph idx="1" type="body"/>
          </p:nvPr>
        </p:nvSpPr>
        <p:spPr>
          <a:xfrm>
            <a:off x="311700" y="1152475"/>
            <a:ext cx="85206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Steps to amiable and fun graphic design</a:t>
            </a:r>
            <a:endParaRPr>
              <a:latin typeface="Nunito"/>
              <a:ea typeface="Nunito"/>
              <a:cs typeface="Nunito"/>
              <a:sym typeface="Nunito"/>
            </a:endParaRPr>
          </a:p>
          <a:p>
            <a:pPr indent="-342900" lvl="0" marL="457200" rtl="0" algn="l">
              <a:spcBef>
                <a:spcPts val="1600"/>
              </a:spcBef>
              <a:spcAft>
                <a:spcPts val="0"/>
              </a:spcAft>
              <a:buSzPts val="1800"/>
              <a:buFont typeface="Nunito"/>
              <a:buChar char="●"/>
            </a:pPr>
            <a:r>
              <a:rPr lang="en">
                <a:latin typeface="Nunito"/>
                <a:ea typeface="Nunito"/>
                <a:cs typeface="Nunito"/>
                <a:sym typeface="Nunito"/>
              </a:rPr>
              <a:t>Use Standardized Fonts(Nunito or bust)</a:t>
            </a:r>
            <a:endParaRPr>
              <a:latin typeface="Nunito"/>
              <a:ea typeface="Nunito"/>
              <a:cs typeface="Nunito"/>
              <a:sym typeface="Nunito"/>
            </a:endParaRPr>
          </a:p>
          <a:p>
            <a:pPr indent="-342900" lvl="0" marL="457200" rtl="0" algn="l">
              <a:spcBef>
                <a:spcPts val="0"/>
              </a:spcBef>
              <a:spcAft>
                <a:spcPts val="0"/>
              </a:spcAft>
              <a:buSzPts val="1800"/>
              <a:buFont typeface="Nunito"/>
              <a:buChar char="●"/>
            </a:pPr>
            <a:r>
              <a:rPr lang="en">
                <a:latin typeface="Nunito"/>
                <a:ea typeface="Nunito"/>
                <a:cs typeface="Nunito"/>
                <a:sym typeface="Nunito"/>
              </a:rPr>
              <a:t>Generates SVGs!</a:t>
            </a:r>
            <a:endParaRPr>
              <a:latin typeface="Nunito"/>
              <a:ea typeface="Nunito"/>
              <a:cs typeface="Nunito"/>
              <a:sym typeface="Nunito"/>
            </a:endParaRPr>
          </a:p>
          <a:p>
            <a:pPr indent="-342900" lvl="0" marL="457200" rtl="0" algn="l">
              <a:spcBef>
                <a:spcPts val="0"/>
              </a:spcBef>
              <a:spcAft>
                <a:spcPts val="0"/>
              </a:spcAft>
              <a:buSzPts val="1800"/>
              <a:buFont typeface="Nunito"/>
              <a:buChar char="●"/>
            </a:pPr>
            <a:r>
              <a:rPr lang="en">
                <a:latin typeface="Nunito"/>
                <a:ea typeface="Nunito"/>
                <a:cs typeface="Nunito"/>
                <a:sym typeface="Nunito"/>
              </a:rPr>
              <a:t>Use an agreed upon colour </a:t>
            </a:r>
            <a:r>
              <a:rPr lang="en">
                <a:latin typeface="Nunito"/>
                <a:ea typeface="Nunito"/>
                <a:cs typeface="Nunito"/>
                <a:sym typeface="Nunito"/>
              </a:rPr>
              <a:t>palette</a:t>
            </a:r>
            <a:r>
              <a:rPr lang="en">
                <a:latin typeface="Nunito"/>
                <a:ea typeface="Nunito"/>
                <a:cs typeface="Nunito"/>
                <a:sym typeface="Nunito"/>
              </a:rPr>
              <a:t> throughout the project</a:t>
            </a:r>
            <a:endParaRPr>
              <a:latin typeface="Nunito"/>
              <a:ea typeface="Nunito"/>
              <a:cs typeface="Nunito"/>
              <a:sym typeface="Nunito"/>
            </a:endParaRPr>
          </a:p>
          <a:p>
            <a:pPr indent="-342900" lvl="0" marL="457200" rtl="0" algn="l">
              <a:spcBef>
                <a:spcPts val="0"/>
              </a:spcBef>
              <a:spcAft>
                <a:spcPts val="0"/>
              </a:spcAft>
              <a:buSzPts val="1800"/>
              <a:buFont typeface="Nunito"/>
              <a:buChar char="●"/>
            </a:pPr>
            <a:r>
              <a:rPr lang="en">
                <a:latin typeface="Nunito"/>
                <a:ea typeface="Nunito"/>
                <a:cs typeface="Nunito"/>
                <a:sym typeface="Nunito"/>
              </a:rPr>
              <a:t>SHARE YOUR WORK</a:t>
            </a:r>
            <a:endParaRPr>
              <a:latin typeface="Nunito"/>
              <a:ea typeface="Nunito"/>
              <a:cs typeface="Nunito"/>
              <a:sym typeface="Nunito"/>
            </a:endParaRPr>
          </a:p>
          <a:p>
            <a:pPr indent="-342900" lvl="0" marL="457200" rtl="0" algn="l">
              <a:spcBef>
                <a:spcPts val="0"/>
              </a:spcBef>
              <a:spcAft>
                <a:spcPts val="0"/>
              </a:spcAft>
              <a:buSzPts val="1800"/>
              <a:buFont typeface="Nunito"/>
              <a:buChar char="●"/>
            </a:pPr>
            <a:r>
              <a:rPr lang="en">
                <a:latin typeface="Nunito"/>
                <a:ea typeface="Nunito"/>
                <a:cs typeface="Nunito"/>
                <a:sym typeface="Nunito"/>
              </a:rPr>
              <a:t>Know your strengths</a:t>
            </a:r>
            <a:endParaRPr>
              <a:latin typeface="Nunito"/>
              <a:ea typeface="Nunito"/>
              <a:cs typeface="Nunito"/>
              <a:sym typeface="Nunito"/>
            </a:endParaRPr>
          </a:p>
          <a:p>
            <a:pPr indent="-342900" lvl="0" marL="457200" rtl="0" algn="l">
              <a:spcBef>
                <a:spcPts val="0"/>
              </a:spcBef>
              <a:spcAft>
                <a:spcPts val="0"/>
              </a:spcAft>
              <a:buSzPts val="1800"/>
              <a:buFont typeface="Nunito"/>
              <a:buChar char="●"/>
            </a:pPr>
            <a:r>
              <a:rPr lang="en">
                <a:latin typeface="Nunito"/>
                <a:ea typeface="Nunito"/>
                <a:cs typeface="Nunito"/>
                <a:sym typeface="Nunito"/>
              </a:rPr>
              <a:t>Web development should be done solely on the iGEM Wiki, no secret gits</a:t>
            </a:r>
            <a:endParaRPr>
              <a:latin typeface="Nunito"/>
              <a:ea typeface="Nunito"/>
              <a:cs typeface="Nunito"/>
              <a:sym typeface="Nunito"/>
            </a:endParaRPr>
          </a:p>
          <a:p>
            <a:pPr indent="-342900" lvl="0" marL="457200" rtl="0" algn="l">
              <a:spcBef>
                <a:spcPts val="0"/>
              </a:spcBef>
              <a:spcAft>
                <a:spcPts val="0"/>
              </a:spcAft>
              <a:buSzPts val="1800"/>
              <a:buFont typeface="Nunito"/>
              <a:buChar char="●"/>
            </a:pPr>
            <a:r>
              <a:rPr lang="en">
                <a:latin typeface="Nunito"/>
                <a:ea typeface="Nunito"/>
                <a:cs typeface="Nunito"/>
                <a:sym typeface="Nunito"/>
              </a:rPr>
              <a:t>Do not base your entire colour scheme off a single shade of orange</a:t>
            </a:r>
            <a:endParaRPr>
              <a:latin typeface="Nunito"/>
              <a:ea typeface="Nunito"/>
              <a:cs typeface="Nunito"/>
              <a:sym typeface="Nunito"/>
            </a:endParaRPr>
          </a:p>
          <a:p>
            <a:pPr indent="0" lvl="0" marL="457200" rtl="0" algn="l">
              <a:spcBef>
                <a:spcPts val="1600"/>
              </a:spcBef>
              <a:spcAft>
                <a:spcPts val="0"/>
              </a:spcAft>
              <a:buNone/>
            </a:pPr>
            <a:r>
              <a:t/>
            </a:r>
            <a:endParaRPr>
              <a:latin typeface="Nunito"/>
              <a:ea typeface="Nunito"/>
              <a:cs typeface="Nunito"/>
              <a:sym typeface="Nunito"/>
            </a:endParaRPr>
          </a:p>
          <a:p>
            <a:pPr indent="0" lvl="0" marL="0" rtl="0" algn="l">
              <a:spcBef>
                <a:spcPts val="1600"/>
              </a:spcBef>
              <a:spcAft>
                <a:spcPts val="1600"/>
              </a:spcAft>
              <a:buNone/>
            </a:pPr>
            <a:r>
              <a:t/>
            </a:r>
            <a:endParaRPr>
              <a:latin typeface="Nunito"/>
              <a:ea typeface="Nunito"/>
              <a:cs typeface="Nunito"/>
              <a:sym typeface="Nunito"/>
            </a:endParaRPr>
          </a:p>
        </p:txBody>
      </p:sp>
      <p:sp>
        <p:nvSpPr>
          <p:cNvPr id="328" name="Google Shape;328;p48"/>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p49"/>
          <p:cNvSpPr txBox="1"/>
          <p:nvPr>
            <p:ph type="ctrTitle"/>
          </p:nvPr>
        </p:nvSpPr>
        <p:spPr>
          <a:xfrm>
            <a:off x="311702" y="277975"/>
            <a:ext cx="6764700" cy="2519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Nunito SemiBold"/>
                <a:ea typeface="Nunito SemiBold"/>
                <a:cs typeface="Nunito SemiBold"/>
                <a:sym typeface="Nunito SemiBold"/>
              </a:rPr>
              <a:t>Some Amazing Examples</a:t>
            </a:r>
            <a:endParaRPr>
              <a:latin typeface="Nunito SemiBold"/>
              <a:ea typeface="Nunito SemiBold"/>
              <a:cs typeface="Nunito SemiBold"/>
              <a:sym typeface="Nunito SemiBold"/>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37" name="Shape 337"/>
        <p:cNvGrpSpPr/>
        <p:nvPr/>
      </p:nvGrpSpPr>
      <p:grpSpPr>
        <a:xfrm>
          <a:off x="0" y="0"/>
          <a:ext cx="0" cy="0"/>
          <a:chOff x="0" y="0"/>
          <a:chExt cx="0" cy="0"/>
        </a:xfrm>
      </p:grpSpPr>
      <p:sp>
        <p:nvSpPr>
          <p:cNvPr id="338" name="Google Shape;338;p50"/>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9" name="Google Shape;339;p50"/>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UPV-Valencia</a:t>
            </a:r>
            <a:endParaRPr>
              <a:solidFill>
                <a:srgbClr val="FFFFFF"/>
              </a:solidFill>
              <a:latin typeface="Nunito ExtraBold"/>
              <a:ea typeface="Nunito ExtraBold"/>
              <a:cs typeface="Nunito ExtraBold"/>
              <a:sym typeface="Nunito ExtraBold"/>
            </a:endParaRPr>
          </a:p>
        </p:txBody>
      </p:sp>
      <p:sp>
        <p:nvSpPr>
          <p:cNvPr id="340" name="Google Shape;340;p50"/>
          <p:cNvSpPr txBox="1"/>
          <p:nvPr>
            <p:ph idx="1" type="body"/>
          </p:nvPr>
        </p:nvSpPr>
        <p:spPr>
          <a:xfrm>
            <a:off x="311700" y="1152475"/>
            <a:ext cx="45237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0000"/>
                </a:solidFill>
                <a:latin typeface="Nunito"/>
                <a:ea typeface="Nunito"/>
                <a:cs typeface="Nunito"/>
                <a:sym typeface="Nunito"/>
              </a:rPr>
              <a:t>Won Best Everything in 2018</a:t>
            </a:r>
            <a:endParaRPr>
              <a:solidFill>
                <a:srgbClr val="000000"/>
              </a:solidFill>
              <a:latin typeface="Nunito"/>
              <a:ea typeface="Nunito"/>
              <a:cs typeface="Nunito"/>
              <a:sym typeface="Nunito"/>
            </a:endParaRPr>
          </a:p>
          <a:p>
            <a:pPr indent="-342900" lvl="0" marL="457200" rtl="0" algn="l">
              <a:spcBef>
                <a:spcPts val="1600"/>
              </a:spcBef>
              <a:spcAft>
                <a:spcPts val="0"/>
              </a:spcAft>
              <a:buClr>
                <a:srgbClr val="000000"/>
              </a:buClr>
              <a:buSzPts val="1800"/>
              <a:buFont typeface="Nunito"/>
              <a:buChar char="●"/>
            </a:pPr>
            <a:r>
              <a:rPr lang="en">
                <a:solidFill>
                  <a:srgbClr val="000000"/>
                </a:solidFill>
                <a:latin typeface="Nunito"/>
                <a:ea typeface="Nunito"/>
                <a:cs typeface="Nunito"/>
                <a:sym typeface="Nunito"/>
              </a:rPr>
              <a:t>Clean and Sexy Design</a:t>
            </a:r>
            <a:endParaRPr>
              <a:solidFill>
                <a:srgbClr val="000000"/>
              </a:solidFill>
              <a:latin typeface="Nunito"/>
              <a:ea typeface="Nunito"/>
              <a:cs typeface="Nunito"/>
              <a:sym typeface="Nunito"/>
            </a:endParaRPr>
          </a:p>
          <a:p>
            <a:pPr indent="-342900" lvl="0" marL="457200" rtl="0" algn="l">
              <a:spcBef>
                <a:spcPts val="0"/>
              </a:spcBef>
              <a:spcAft>
                <a:spcPts val="0"/>
              </a:spcAft>
              <a:buClr>
                <a:srgbClr val="000000"/>
              </a:buClr>
              <a:buSzPts val="1800"/>
              <a:buFont typeface="Nunito"/>
              <a:buChar char="●"/>
            </a:pPr>
            <a:r>
              <a:rPr lang="en">
                <a:solidFill>
                  <a:srgbClr val="000000"/>
                </a:solidFill>
                <a:latin typeface="Nunito"/>
                <a:ea typeface="Nunito"/>
                <a:cs typeface="Nunito"/>
                <a:sym typeface="Nunito"/>
              </a:rPr>
              <a:t>Standardized</a:t>
            </a:r>
            <a:endParaRPr>
              <a:solidFill>
                <a:srgbClr val="000000"/>
              </a:solidFill>
              <a:latin typeface="Nunito"/>
              <a:ea typeface="Nunito"/>
              <a:cs typeface="Nunito"/>
              <a:sym typeface="Nunito"/>
            </a:endParaRPr>
          </a:p>
          <a:p>
            <a:pPr indent="-342900" lvl="0" marL="457200" rtl="0" algn="l">
              <a:spcBef>
                <a:spcPts val="0"/>
              </a:spcBef>
              <a:spcAft>
                <a:spcPts val="0"/>
              </a:spcAft>
              <a:buClr>
                <a:srgbClr val="000000"/>
              </a:buClr>
              <a:buSzPts val="1800"/>
              <a:buFont typeface="Nunito"/>
              <a:buChar char="●"/>
            </a:pPr>
            <a:r>
              <a:rPr lang="en">
                <a:solidFill>
                  <a:srgbClr val="000000"/>
                </a:solidFill>
                <a:latin typeface="Nunito"/>
                <a:ea typeface="Nunito"/>
                <a:cs typeface="Nunito"/>
                <a:sym typeface="Nunito"/>
              </a:rPr>
              <a:t>Made with marketability in mind</a:t>
            </a:r>
            <a:endParaRPr>
              <a:solidFill>
                <a:srgbClr val="000000"/>
              </a:solidFill>
              <a:latin typeface="Nunito"/>
              <a:ea typeface="Nunito"/>
              <a:cs typeface="Nunito"/>
              <a:sym typeface="Nunito"/>
            </a:endParaRPr>
          </a:p>
          <a:p>
            <a:pPr indent="0" lvl="0" marL="0" rtl="0" algn="l">
              <a:spcBef>
                <a:spcPts val="1600"/>
              </a:spcBef>
              <a:spcAft>
                <a:spcPts val="0"/>
              </a:spcAft>
              <a:buNone/>
            </a:pPr>
            <a:r>
              <a:rPr lang="en" u="sng">
                <a:solidFill>
                  <a:schemeClr val="hlink"/>
                </a:solidFill>
                <a:latin typeface="Nunito"/>
                <a:ea typeface="Nunito"/>
                <a:cs typeface="Nunito"/>
                <a:sym typeface="Nunito"/>
                <a:hlinkClick r:id="rId3"/>
              </a:rPr>
              <a:t>http://2018.igem.org/Team:Valencia_UPV</a:t>
            </a:r>
            <a:endParaRPr>
              <a:solidFill>
                <a:srgbClr val="000000"/>
              </a:solidFill>
              <a:latin typeface="Nunito"/>
              <a:ea typeface="Nunito"/>
              <a:cs typeface="Nunito"/>
              <a:sym typeface="Nunito"/>
            </a:endParaRPr>
          </a:p>
          <a:p>
            <a:pPr indent="0" lvl="0" marL="0" rtl="0" algn="l">
              <a:spcBef>
                <a:spcPts val="1600"/>
              </a:spcBef>
              <a:spcAft>
                <a:spcPts val="0"/>
              </a:spcAft>
              <a:buNone/>
            </a:pPr>
            <a:r>
              <a:t/>
            </a:r>
            <a:endParaRPr>
              <a:solidFill>
                <a:srgbClr val="000000"/>
              </a:solidFill>
              <a:latin typeface="Nunito"/>
              <a:ea typeface="Nunito"/>
              <a:cs typeface="Nunito"/>
              <a:sym typeface="Nunito"/>
            </a:endParaRPr>
          </a:p>
          <a:p>
            <a:pPr indent="0" lvl="0" marL="0" rtl="0" algn="l">
              <a:spcBef>
                <a:spcPts val="1600"/>
              </a:spcBef>
              <a:spcAft>
                <a:spcPts val="1600"/>
              </a:spcAft>
              <a:buNone/>
            </a:pPr>
            <a:r>
              <a:t/>
            </a:r>
            <a:endParaRPr sz="1400">
              <a:latin typeface="Nunito"/>
              <a:ea typeface="Nunito"/>
              <a:cs typeface="Nunito"/>
              <a:sym typeface="Nunito"/>
            </a:endParaRPr>
          </a:p>
        </p:txBody>
      </p:sp>
      <p:sp>
        <p:nvSpPr>
          <p:cNvPr id="341" name="Google Shape;341;p50"/>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42" name="Google Shape;342;p50"/>
          <p:cNvPicPr preferRelativeResize="0"/>
          <p:nvPr/>
        </p:nvPicPr>
        <p:blipFill>
          <a:blip r:embed="rId4">
            <a:alphaModFix/>
          </a:blip>
          <a:stretch>
            <a:fillRect/>
          </a:stretch>
        </p:blipFill>
        <p:spPr>
          <a:xfrm>
            <a:off x="3761200" y="3448100"/>
            <a:ext cx="4982676" cy="1395150"/>
          </a:xfrm>
          <a:prstGeom prst="rect">
            <a:avLst/>
          </a:prstGeom>
          <a:noFill/>
          <a:ln>
            <a:noFill/>
          </a:ln>
        </p:spPr>
      </p:pic>
      <p:sp>
        <p:nvSpPr>
          <p:cNvPr id="343" name="Google Shape;343;p50"/>
          <p:cNvSpPr txBox="1"/>
          <p:nvPr/>
        </p:nvSpPr>
        <p:spPr>
          <a:xfrm>
            <a:off x="0" y="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47" name="Shape 347"/>
        <p:cNvGrpSpPr/>
        <p:nvPr/>
      </p:nvGrpSpPr>
      <p:grpSpPr>
        <a:xfrm>
          <a:off x="0" y="0"/>
          <a:ext cx="0" cy="0"/>
          <a:chOff x="0" y="0"/>
          <a:chExt cx="0" cy="0"/>
        </a:xfrm>
      </p:grpSpPr>
      <p:sp>
        <p:nvSpPr>
          <p:cNvPr id="348" name="Google Shape;348;p51"/>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9" name="Google Shape;349;p51"/>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Epinoma UC-San Diego</a:t>
            </a:r>
            <a:endParaRPr>
              <a:solidFill>
                <a:srgbClr val="FFFFFF"/>
              </a:solidFill>
              <a:latin typeface="Nunito ExtraBold"/>
              <a:ea typeface="Nunito ExtraBold"/>
              <a:cs typeface="Nunito ExtraBold"/>
              <a:sym typeface="Nunito ExtraBold"/>
            </a:endParaRPr>
          </a:p>
        </p:txBody>
      </p:sp>
      <p:sp>
        <p:nvSpPr>
          <p:cNvPr id="350" name="Google Shape;350;p51"/>
          <p:cNvSpPr txBox="1"/>
          <p:nvPr>
            <p:ph idx="1" type="body"/>
          </p:nvPr>
        </p:nvSpPr>
        <p:spPr>
          <a:xfrm>
            <a:off x="311700" y="1152475"/>
            <a:ext cx="49698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0000"/>
                </a:solidFill>
                <a:latin typeface="Nunito"/>
                <a:ea typeface="Nunito"/>
                <a:cs typeface="Nunito"/>
                <a:sym typeface="Nunito"/>
              </a:rPr>
              <a:t>Won undergrad runner up in 2018</a:t>
            </a:r>
            <a:endParaRPr>
              <a:solidFill>
                <a:srgbClr val="000000"/>
              </a:solidFill>
              <a:latin typeface="Nunito"/>
              <a:ea typeface="Nunito"/>
              <a:cs typeface="Nunito"/>
              <a:sym typeface="Nunito"/>
            </a:endParaRPr>
          </a:p>
          <a:p>
            <a:pPr indent="-342900" lvl="0" marL="457200" rtl="0" algn="l">
              <a:spcBef>
                <a:spcPts val="1600"/>
              </a:spcBef>
              <a:spcAft>
                <a:spcPts val="0"/>
              </a:spcAft>
              <a:buClr>
                <a:srgbClr val="000000"/>
              </a:buClr>
              <a:buSzPts val="1800"/>
              <a:buFont typeface="Nunito"/>
              <a:buChar char="●"/>
            </a:pPr>
            <a:r>
              <a:rPr lang="en">
                <a:solidFill>
                  <a:srgbClr val="000000"/>
                </a:solidFill>
                <a:latin typeface="Nunito"/>
                <a:ea typeface="Nunito"/>
                <a:cs typeface="Nunito"/>
                <a:sym typeface="Nunito"/>
              </a:rPr>
              <a:t>Hired Graphic designers</a:t>
            </a:r>
            <a:endParaRPr>
              <a:solidFill>
                <a:srgbClr val="000000"/>
              </a:solidFill>
              <a:latin typeface="Nunito"/>
              <a:ea typeface="Nunito"/>
              <a:cs typeface="Nunito"/>
              <a:sym typeface="Nunito"/>
            </a:endParaRPr>
          </a:p>
          <a:p>
            <a:pPr indent="-342900" lvl="0" marL="457200" rtl="0" algn="l">
              <a:spcBef>
                <a:spcPts val="0"/>
              </a:spcBef>
              <a:spcAft>
                <a:spcPts val="0"/>
              </a:spcAft>
              <a:buClr>
                <a:srgbClr val="000000"/>
              </a:buClr>
              <a:buSzPts val="1800"/>
              <a:buFont typeface="Nunito"/>
              <a:buChar char="●"/>
            </a:pPr>
            <a:r>
              <a:rPr lang="en">
                <a:solidFill>
                  <a:srgbClr val="000000"/>
                </a:solidFill>
                <a:latin typeface="Nunito"/>
                <a:ea typeface="Nunito"/>
                <a:cs typeface="Nunito"/>
                <a:sym typeface="Nunito"/>
              </a:rPr>
              <a:t>Complemented work with easy visuals</a:t>
            </a:r>
            <a:endParaRPr>
              <a:solidFill>
                <a:srgbClr val="000000"/>
              </a:solidFill>
              <a:latin typeface="Nunito"/>
              <a:ea typeface="Nunito"/>
              <a:cs typeface="Nunito"/>
              <a:sym typeface="Nunito"/>
            </a:endParaRPr>
          </a:p>
          <a:p>
            <a:pPr indent="-342900" lvl="0" marL="457200" rtl="0" algn="l">
              <a:spcBef>
                <a:spcPts val="0"/>
              </a:spcBef>
              <a:spcAft>
                <a:spcPts val="0"/>
              </a:spcAft>
              <a:buClr>
                <a:srgbClr val="000000"/>
              </a:buClr>
              <a:buSzPts val="1800"/>
              <a:buFont typeface="Nunito"/>
              <a:buChar char="●"/>
            </a:pPr>
            <a:r>
              <a:rPr lang="en">
                <a:solidFill>
                  <a:srgbClr val="000000"/>
                </a:solidFill>
                <a:latin typeface="Nunito"/>
                <a:ea typeface="Nunito"/>
                <a:cs typeface="Nunito"/>
                <a:sym typeface="Nunito"/>
              </a:rPr>
              <a:t>Now a startup</a:t>
            </a:r>
            <a:endParaRPr>
              <a:solidFill>
                <a:srgbClr val="000000"/>
              </a:solidFill>
              <a:latin typeface="Nunito"/>
              <a:ea typeface="Nunito"/>
              <a:cs typeface="Nunito"/>
              <a:sym typeface="Nunito"/>
            </a:endParaRPr>
          </a:p>
          <a:p>
            <a:pPr indent="0" lvl="0" marL="0" rtl="0" algn="l">
              <a:spcBef>
                <a:spcPts val="1600"/>
              </a:spcBef>
              <a:spcAft>
                <a:spcPts val="0"/>
              </a:spcAft>
              <a:buNone/>
            </a:pPr>
            <a:r>
              <a:rPr lang="en" u="sng">
                <a:solidFill>
                  <a:schemeClr val="hlink"/>
                </a:solidFill>
                <a:latin typeface="Nunito"/>
                <a:ea typeface="Nunito"/>
                <a:cs typeface="Nunito"/>
                <a:sym typeface="Nunito"/>
                <a:hlinkClick r:id="rId3"/>
              </a:rPr>
              <a:t>http://2018.igem.org/Team:UC_San_Diego</a:t>
            </a:r>
            <a:endParaRPr>
              <a:latin typeface="Nunito"/>
              <a:ea typeface="Nunito"/>
              <a:cs typeface="Nunito"/>
              <a:sym typeface="Nunito"/>
            </a:endParaRPr>
          </a:p>
          <a:p>
            <a:pPr indent="0" lvl="0" marL="0" rtl="0" algn="l">
              <a:spcBef>
                <a:spcPts val="1600"/>
              </a:spcBef>
              <a:spcAft>
                <a:spcPts val="1600"/>
              </a:spcAft>
              <a:buNone/>
            </a:pPr>
            <a:r>
              <a:t/>
            </a:r>
            <a:endParaRPr sz="1400">
              <a:latin typeface="Nunito"/>
              <a:ea typeface="Nunito"/>
              <a:cs typeface="Nunito"/>
              <a:sym typeface="Nunito"/>
            </a:endParaRPr>
          </a:p>
        </p:txBody>
      </p:sp>
      <p:sp>
        <p:nvSpPr>
          <p:cNvPr id="351" name="Google Shape;351;p51"/>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52" name="Google Shape;352;p51"/>
          <p:cNvPicPr preferRelativeResize="0"/>
          <p:nvPr/>
        </p:nvPicPr>
        <p:blipFill>
          <a:blip r:embed="rId4">
            <a:alphaModFix/>
          </a:blip>
          <a:stretch>
            <a:fillRect/>
          </a:stretch>
        </p:blipFill>
        <p:spPr>
          <a:xfrm>
            <a:off x="4403450" y="3549950"/>
            <a:ext cx="4358725" cy="13607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74" name="Shape 74"/>
        <p:cNvGrpSpPr/>
        <p:nvPr/>
      </p:nvGrpSpPr>
      <p:grpSpPr>
        <a:xfrm>
          <a:off x="0" y="0"/>
          <a:ext cx="0" cy="0"/>
          <a:chOff x="0" y="0"/>
          <a:chExt cx="0" cy="0"/>
        </a:xfrm>
      </p:grpSpPr>
      <p:sp>
        <p:nvSpPr>
          <p:cNvPr id="75" name="Google Shape;75;p16"/>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6"/>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What is a Wiki?</a:t>
            </a:r>
            <a:endParaRPr>
              <a:solidFill>
                <a:srgbClr val="FFFFFF"/>
              </a:solidFill>
              <a:latin typeface="Nunito ExtraBold"/>
              <a:ea typeface="Nunito ExtraBold"/>
              <a:cs typeface="Nunito ExtraBold"/>
              <a:sym typeface="Nunito ExtraBold"/>
            </a:endParaRPr>
          </a:p>
        </p:txBody>
      </p:sp>
      <p:sp>
        <p:nvSpPr>
          <p:cNvPr id="77" name="Google Shape;77;p16"/>
          <p:cNvSpPr txBox="1"/>
          <p:nvPr>
            <p:ph idx="1" type="body"/>
          </p:nvPr>
        </p:nvSpPr>
        <p:spPr>
          <a:xfrm>
            <a:off x="311700" y="1438925"/>
            <a:ext cx="8520600" cy="16782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1200"/>
              </a:spcBef>
              <a:spcAft>
                <a:spcPts val="0"/>
              </a:spcAft>
              <a:buNone/>
            </a:pPr>
            <a:r>
              <a:rPr lang="en" sz="2400">
                <a:solidFill>
                  <a:srgbClr val="050304"/>
                </a:solidFill>
                <a:latin typeface="Nunito"/>
                <a:ea typeface="Nunito"/>
                <a:cs typeface="Nunito"/>
                <a:sym typeface="Nunito"/>
              </a:rPr>
              <a:t>In iGEM, the purpose of the team wiki is to publicly provide full project details to future teams, researchers, and the general public in an organized, visually appealing manner.</a:t>
            </a:r>
            <a:endParaRPr sz="2400">
              <a:solidFill>
                <a:srgbClr val="050304"/>
              </a:solidFill>
              <a:latin typeface="Nunito"/>
              <a:ea typeface="Nunito"/>
              <a:cs typeface="Nunito"/>
              <a:sym typeface="Nunito"/>
            </a:endParaRPr>
          </a:p>
          <a:p>
            <a:pPr indent="0" lvl="0" marL="0" rtl="0" algn="l">
              <a:spcBef>
                <a:spcPts val="1200"/>
              </a:spcBef>
              <a:spcAft>
                <a:spcPts val="1600"/>
              </a:spcAft>
              <a:buNone/>
            </a:pPr>
            <a:r>
              <a:t/>
            </a:r>
            <a:endParaRPr>
              <a:latin typeface="Nunito"/>
              <a:ea typeface="Nunito"/>
              <a:cs typeface="Nunito"/>
              <a:sym typeface="Nunito"/>
            </a:endParaRPr>
          </a:p>
        </p:txBody>
      </p:sp>
      <p:sp>
        <p:nvSpPr>
          <p:cNvPr id="78" name="Google Shape;78;p16"/>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16"/>
          <p:cNvSpPr txBox="1"/>
          <p:nvPr>
            <p:ph idx="1" type="body"/>
          </p:nvPr>
        </p:nvSpPr>
        <p:spPr>
          <a:xfrm>
            <a:off x="311688" y="3117125"/>
            <a:ext cx="8520600" cy="16782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1200"/>
              </a:spcBef>
              <a:spcAft>
                <a:spcPts val="0"/>
              </a:spcAft>
              <a:buNone/>
            </a:pPr>
            <a:r>
              <a:rPr lang="en" sz="2400">
                <a:solidFill>
                  <a:srgbClr val="050304"/>
                </a:solidFill>
                <a:latin typeface="Nunito"/>
                <a:ea typeface="Nunito"/>
                <a:cs typeface="Nunito"/>
                <a:sym typeface="Nunito"/>
              </a:rPr>
              <a:t>“If it is not on the Wiki, you did not do it.”</a:t>
            </a:r>
            <a:endParaRPr sz="2400">
              <a:solidFill>
                <a:srgbClr val="050304"/>
              </a:solidFill>
              <a:latin typeface="Nunito"/>
              <a:ea typeface="Nunito"/>
              <a:cs typeface="Nunito"/>
              <a:sym typeface="Nunito"/>
            </a:endParaRPr>
          </a:p>
          <a:p>
            <a:pPr indent="0" lvl="0" marL="0" rtl="0" algn="ctr">
              <a:spcBef>
                <a:spcPts val="1200"/>
              </a:spcBef>
              <a:spcAft>
                <a:spcPts val="0"/>
              </a:spcAft>
              <a:buNone/>
            </a:pPr>
            <a:r>
              <a:rPr lang="en" sz="2400">
                <a:solidFill>
                  <a:srgbClr val="050304"/>
                </a:solidFill>
                <a:latin typeface="Nunito"/>
                <a:ea typeface="Nunito"/>
                <a:cs typeface="Nunito"/>
                <a:sym typeface="Nunito"/>
              </a:rPr>
              <a:t>-Jean-David Rousseau</a:t>
            </a:r>
            <a:endParaRPr sz="2400">
              <a:solidFill>
                <a:srgbClr val="050304"/>
              </a:solidFill>
              <a:latin typeface="Nunito"/>
              <a:ea typeface="Nunito"/>
              <a:cs typeface="Nunito"/>
              <a:sym typeface="Nunito"/>
            </a:endParaRPr>
          </a:p>
          <a:p>
            <a:pPr indent="0" lvl="0" marL="0" rtl="0" algn="l">
              <a:spcBef>
                <a:spcPts val="1200"/>
              </a:spcBef>
              <a:spcAft>
                <a:spcPts val="1600"/>
              </a:spcAft>
              <a:buNone/>
            </a:pPr>
            <a:r>
              <a:t/>
            </a:r>
            <a:endParaRPr>
              <a:latin typeface="Nunito"/>
              <a:ea typeface="Nunito"/>
              <a:cs typeface="Nunito"/>
              <a:sym typeface="Nunito"/>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52"/>
          <p:cNvSpPr txBox="1"/>
          <p:nvPr>
            <p:ph type="ctrTitle"/>
          </p:nvPr>
        </p:nvSpPr>
        <p:spPr>
          <a:xfrm>
            <a:off x="311702" y="277975"/>
            <a:ext cx="6764700" cy="2519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Nunito SemiBold"/>
                <a:ea typeface="Nunito SemiBold"/>
                <a:cs typeface="Nunito SemiBold"/>
                <a:sym typeface="Nunito SemiBold"/>
              </a:rPr>
              <a:t>One</a:t>
            </a:r>
            <a:r>
              <a:rPr lang="en">
                <a:latin typeface="Nunito SemiBold"/>
                <a:ea typeface="Nunito SemiBold"/>
                <a:cs typeface="Nunito SemiBold"/>
                <a:sym typeface="Nunito SemiBold"/>
              </a:rPr>
              <a:t> Not So Great Example</a:t>
            </a:r>
            <a:endParaRPr>
              <a:latin typeface="Nunito SemiBold"/>
              <a:ea typeface="Nunito SemiBold"/>
              <a:cs typeface="Nunito SemiBold"/>
              <a:sym typeface="Nunito SemiBold"/>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61" name="Shape 361"/>
        <p:cNvGrpSpPr/>
        <p:nvPr/>
      </p:nvGrpSpPr>
      <p:grpSpPr>
        <a:xfrm>
          <a:off x="0" y="0"/>
          <a:ext cx="0" cy="0"/>
          <a:chOff x="0" y="0"/>
          <a:chExt cx="0" cy="0"/>
        </a:xfrm>
      </p:grpSpPr>
      <p:sp>
        <p:nvSpPr>
          <p:cNvPr id="362" name="Google Shape;362;p53"/>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p53"/>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UBC</a:t>
            </a:r>
            <a:endParaRPr>
              <a:solidFill>
                <a:srgbClr val="FFFFFF"/>
              </a:solidFill>
              <a:latin typeface="Nunito ExtraBold"/>
              <a:ea typeface="Nunito ExtraBold"/>
              <a:cs typeface="Nunito ExtraBold"/>
              <a:sym typeface="Nunito ExtraBold"/>
            </a:endParaRPr>
          </a:p>
        </p:txBody>
      </p:sp>
      <p:sp>
        <p:nvSpPr>
          <p:cNvPr id="364" name="Google Shape;364;p53"/>
          <p:cNvSpPr txBox="1"/>
          <p:nvPr>
            <p:ph idx="1" type="body"/>
          </p:nvPr>
        </p:nvSpPr>
        <p:spPr>
          <a:xfrm>
            <a:off x="311700" y="1152475"/>
            <a:ext cx="45237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0000"/>
                </a:solidFill>
                <a:latin typeface="Nunito"/>
                <a:ea typeface="Nunito"/>
                <a:cs typeface="Nunito"/>
                <a:sym typeface="Nunito"/>
              </a:rPr>
              <a:t>A little Confusing to get around</a:t>
            </a:r>
            <a:endParaRPr>
              <a:solidFill>
                <a:srgbClr val="000000"/>
              </a:solidFill>
              <a:latin typeface="Nunito"/>
              <a:ea typeface="Nunito"/>
              <a:cs typeface="Nunito"/>
              <a:sym typeface="Nunito"/>
            </a:endParaRPr>
          </a:p>
          <a:p>
            <a:pPr indent="-342900" lvl="0" marL="457200" rtl="0" algn="l">
              <a:spcBef>
                <a:spcPts val="1600"/>
              </a:spcBef>
              <a:spcAft>
                <a:spcPts val="0"/>
              </a:spcAft>
              <a:buClr>
                <a:srgbClr val="000000"/>
              </a:buClr>
              <a:buSzPts val="1800"/>
              <a:buFont typeface="Nunito"/>
              <a:buChar char="●"/>
            </a:pPr>
            <a:r>
              <a:rPr lang="en">
                <a:solidFill>
                  <a:srgbClr val="000000"/>
                </a:solidFill>
                <a:latin typeface="Nunito"/>
                <a:ea typeface="Nunito"/>
                <a:cs typeface="Nunito"/>
                <a:sym typeface="Nunito"/>
              </a:rPr>
              <a:t>Non traditional</a:t>
            </a:r>
            <a:endParaRPr>
              <a:solidFill>
                <a:srgbClr val="000000"/>
              </a:solidFill>
              <a:latin typeface="Nunito"/>
              <a:ea typeface="Nunito"/>
              <a:cs typeface="Nunito"/>
              <a:sym typeface="Nunito"/>
            </a:endParaRPr>
          </a:p>
          <a:p>
            <a:pPr indent="-342900" lvl="0" marL="457200" rtl="0" algn="l">
              <a:spcBef>
                <a:spcPts val="0"/>
              </a:spcBef>
              <a:spcAft>
                <a:spcPts val="0"/>
              </a:spcAft>
              <a:buClr>
                <a:srgbClr val="000000"/>
              </a:buClr>
              <a:buSzPts val="1800"/>
              <a:buFont typeface="Nunito"/>
              <a:buChar char="●"/>
            </a:pPr>
            <a:r>
              <a:rPr lang="en">
                <a:solidFill>
                  <a:srgbClr val="000000"/>
                </a:solidFill>
                <a:latin typeface="Nunito"/>
                <a:ea typeface="Nunito"/>
                <a:cs typeface="Nunito"/>
                <a:sym typeface="Nunito"/>
              </a:rPr>
              <a:t>Radical design that takes away from the work</a:t>
            </a:r>
            <a:endParaRPr>
              <a:solidFill>
                <a:srgbClr val="000000"/>
              </a:solidFill>
              <a:latin typeface="Nunito"/>
              <a:ea typeface="Nunito"/>
              <a:cs typeface="Nunito"/>
              <a:sym typeface="Nunito"/>
            </a:endParaRPr>
          </a:p>
          <a:p>
            <a:pPr indent="0" lvl="0" marL="0" rtl="0" algn="l">
              <a:spcBef>
                <a:spcPts val="1600"/>
              </a:spcBef>
              <a:spcAft>
                <a:spcPts val="0"/>
              </a:spcAft>
              <a:buNone/>
            </a:pPr>
            <a:r>
              <a:rPr lang="en" u="sng">
                <a:solidFill>
                  <a:schemeClr val="hlink"/>
                </a:solidFill>
                <a:latin typeface="Nunito"/>
                <a:ea typeface="Nunito"/>
                <a:cs typeface="Nunito"/>
                <a:sym typeface="Nunito"/>
                <a:hlinkClick r:id="rId3"/>
              </a:rPr>
              <a:t>https://2019.igem.org/Team:British_Columbia</a:t>
            </a:r>
            <a:endParaRPr>
              <a:solidFill>
                <a:srgbClr val="000000"/>
              </a:solidFill>
              <a:latin typeface="Nunito"/>
              <a:ea typeface="Nunito"/>
              <a:cs typeface="Nunito"/>
              <a:sym typeface="Nunito"/>
            </a:endParaRPr>
          </a:p>
          <a:p>
            <a:pPr indent="0" lvl="0" marL="0" rtl="0" algn="l">
              <a:spcBef>
                <a:spcPts val="1600"/>
              </a:spcBef>
              <a:spcAft>
                <a:spcPts val="0"/>
              </a:spcAft>
              <a:buNone/>
            </a:pPr>
            <a:r>
              <a:t/>
            </a:r>
            <a:endParaRPr>
              <a:solidFill>
                <a:srgbClr val="000000"/>
              </a:solidFill>
              <a:latin typeface="Nunito"/>
              <a:ea typeface="Nunito"/>
              <a:cs typeface="Nunito"/>
              <a:sym typeface="Nunito"/>
            </a:endParaRPr>
          </a:p>
          <a:p>
            <a:pPr indent="0" lvl="0" marL="0" rtl="0" algn="l">
              <a:spcBef>
                <a:spcPts val="1600"/>
              </a:spcBef>
              <a:spcAft>
                <a:spcPts val="1600"/>
              </a:spcAft>
              <a:buNone/>
            </a:pPr>
            <a:r>
              <a:t/>
            </a:r>
            <a:endParaRPr sz="1400">
              <a:latin typeface="Nunito"/>
              <a:ea typeface="Nunito"/>
              <a:cs typeface="Nunito"/>
              <a:sym typeface="Nunito"/>
            </a:endParaRPr>
          </a:p>
        </p:txBody>
      </p:sp>
      <p:sp>
        <p:nvSpPr>
          <p:cNvPr id="365" name="Google Shape;365;p53"/>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66" name="Google Shape;366;p53"/>
          <p:cNvPicPr preferRelativeResize="0"/>
          <p:nvPr/>
        </p:nvPicPr>
        <p:blipFill>
          <a:blip r:embed="rId4">
            <a:alphaModFix/>
          </a:blip>
          <a:stretch>
            <a:fillRect/>
          </a:stretch>
        </p:blipFill>
        <p:spPr>
          <a:xfrm>
            <a:off x="4303225" y="3320225"/>
            <a:ext cx="4332952" cy="172002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83" name="Shape 83"/>
        <p:cNvGrpSpPr/>
        <p:nvPr/>
      </p:nvGrpSpPr>
      <p:grpSpPr>
        <a:xfrm>
          <a:off x="0" y="0"/>
          <a:ext cx="0" cy="0"/>
          <a:chOff x="0" y="0"/>
          <a:chExt cx="0" cy="0"/>
        </a:xfrm>
      </p:grpSpPr>
      <p:sp>
        <p:nvSpPr>
          <p:cNvPr id="84" name="Google Shape;84;p17"/>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7"/>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What is a Good Wiki?</a:t>
            </a:r>
            <a:endParaRPr>
              <a:solidFill>
                <a:srgbClr val="FFFFFF"/>
              </a:solidFill>
              <a:latin typeface="Nunito ExtraBold"/>
              <a:ea typeface="Nunito ExtraBold"/>
              <a:cs typeface="Nunito ExtraBold"/>
              <a:sym typeface="Nunito ExtraBold"/>
            </a:endParaRPr>
          </a:p>
        </p:txBody>
      </p:sp>
      <p:sp>
        <p:nvSpPr>
          <p:cNvPr id="86" name="Google Shape;86;p17"/>
          <p:cNvSpPr txBox="1"/>
          <p:nvPr>
            <p:ph idx="1" type="body"/>
          </p:nvPr>
        </p:nvSpPr>
        <p:spPr>
          <a:xfrm>
            <a:off x="311700" y="1438925"/>
            <a:ext cx="8520600" cy="16782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342900" lvl="0" marL="457200" rtl="0" algn="l">
              <a:spcBef>
                <a:spcPts val="1200"/>
              </a:spcBef>
              <a:spcAft>
                <a:spcPts val="0"/>
              </a:spcAft>
              <a:buClr>
                <a:srgbClr val="050304"/>
              </a:buClr>
              <a:buSzPts val="1800"/>
              <a:buFont typeface="Nunito"/>
              <a:buAutoNum type="arabicPeriod"/>
            </a:pPr>
            <a:r>
              <a:rPr lang="en">
                <a:solidFill>
                  <a:srgbClr val="050304"/>
                </a:solidFill>
                <a:latin typeface="Nunito"/>
                <a:ea typeface="Nunito"/>
                <a:cs typeface="Nunito"/>
                <a:sym typeface="Nunito"/>
              </a:rPr>
              <a:t>Do I understand what the team accomplished?</a:t>
            </a:r>
            <a:endParaRPr>
              <a:solidFill>
                <a:srgbClr val="050304"/>
              </a:solidFill>
              <a:latin typeface="Nunito"/>
              <a:ea typeface="Nunito"/>
              <a:cs typeface="Nunito"/>
              <a:sym typeface="Nunito"/>
            </a:endParaRPr>
          </a:p>
          <a:p>
            <a:pPr indent="-342900" lvl="0" marL="457200" rtl="0" algn="l">
              <a:spcBef>
                <a:spcPts val="0"/>
              </a:spcBef>
              <a:spcAft>
                <a:spcPts val="0"/>
              </a:spcAft>
              <a:buClr>
                <a:srgbClr val="050304"/>
              </a:buClr>
              <a:buSzPts val="1800"/>
              <a:buFont typeface="Nunito"/>
              <a:buAutoNum type="arabicPeriod"/>
            </a:pPr>
            <a:r>
              <a:rPr lang="en">
                <a:solidFill>
                  <a:srgbClr val="050304"/>
                </a:solidFill>
                <a:latin typeface="Nunito"/>
                <a:ea typeface="Nunito"/>
                <a:cs typeface="Nunito"/>
                <a:sym typeface="Nunito"/>
              </a:rPr>
              <a:t>Is the wiki attractive and easy to navigate?</a:t>
            </a:r>
            <a:endParaRPr>
              <a:solidFill>
                <a:srgbClr val="050304"/>
              </a:solidFill>
              <a:latin typeface="Nunito"/>
              <a:ea typeface="Nunito"/>
              <a:cs typeface="Nunito"/>
              <a:sym typeface="Nunito"/>
            </a:endParaRPr>
          </a:p>
          <a:p>
            <a:pPr indent="-342900" lvl="0" marL="457200" rtl="0" algn="l">
              <a:spcBef>
                <a:spcPts val="0"/>
              </a:spcBef>
              <a:spcAft>
                <a:spcPts val="0"/>
              </a:spcAft>
              <a:buClr>
                <a:srgbClr val="050304"/>
              </a:buClr>
              <a:buSzPts val="1800"/>
              <a:buFont typeface="Nunito"/>
              <a:buAutoNum type="arabicPeriod"/>
            </a:pPr>
            <a:r>
              <a:rPr lang="en">
                <a:solidFill>
                  <a:srgbClr val="050304"/>
                </a:solidFill>
                <a:latin typeface="Nunito"/>
                <a:ea typeface="Nunito"/>
                <a:cs typeface="Nunito"/>
                <a:sym typeface="Nunito"/>
              </a:rPr>
              <a:t>Does the team clearly document their project and support their results with convincing evidence?</a:t>
            </a:r>
            <a:endParaRPr>
              <a:solidFill>
                <a:srgbClr val="050304"/>
              </a:solidFill>
              <a:latin typeface="Nunito"/>
              <a:ea typeface="Nunito"/>
              <a:cs typeface="Nunito"/>
              <a:sym typeface="Nunito"/>
            </a:endParaRPr>
          </a:p>
          <a:p>
            <a:pPr indent="-342900" lvl="0" marL="457200" rtl="0" algn="l">
              <a:spcBef>
                <a:spcPts val="0"/>
              </a:spcBef>
              <a:spcAft>
                <a:spcPts val="0"/>
              </a:spcAft>
              <a:buClr>
                <a:srgbClr val="050304"/>
              </a:buClr>
              <a:buSzPts val="1800"/>
              <a:buFont typeface="Nunito"/>
              <a:buAutoNum type="arabicPeriod"/>
            </a:pPr>
            <a:r>
              <a:rPr lang="en">
                <a:solidFill>
                  <a:srgbClr val="050304"/>
                </a:solidFill>
                <a:latin typeface="Nunito"/>
                <a:ea typeface="Nunito"/>
                <a:cs typeface="Nunito"/>
                <a:sym typeface="Nunito"/>
              </a:rPr>
              <a:t>How well does the team describe what they did and what was done by others on the Attributions page?</a:t>
            </a:r>
            <a:endParaRPr>
              <a:solidFill>
                <a:srgbClr val="050304"/>
              </a:solidFill>
              <a:latin typeface="Nunito"/>
              <a:ea typeface="Nunito"/>
              <a:cs typeface="Nunito"/>
              <a:sym typeface="Nunito"/>
            </a:endParaRPr>
          </a:p>
          <a:p>
            <a:pPr indent="-342900" lvl="0" marL="457200" rtl="0" algn="l">
              <a:spcBef>
                <a:spcPts val="0"/>
              </a:spcBef>
              <a:spcAft>
                <a:spcPts val="0"/>
              </a:spcAft>
              <a:buClr>
                <a:srgbClr val="050304"/>
              </a:buClr>
              <a:buSzPts val="1800"/>
              <a:buFont typeface="Nunito"/>
              <a:buAutoNum type="arabicPeriod"/>
            </a:pPr>
            <a:r>
              <a:rPr lang="en">
                <a:solidFill>
                  <a:srgbClr val="050304"/>
                </a:solidFill>
                <a:latin typeface="Nunito"/>
                <a:ea typeface="Nunito"/>
                <a:cs typeface="Nunito"/>
                <a:sym typeface="Nunito"/>
              </a:rPr>
              <a:t>Will the wiki be a compelling record of the team’s project for future teams?</a:t>
            </a:r>
            <a:endParaRPr>
              <a:solidFill>
                <a:srgbClr val="050304"/>
              </a:solidFill>
              <a:latin typeface="Nunito"/>
              <a:ea typeface="Nunito"/>
              <a:cs typeface="Nunito"/>
              <a:sym typeface="Nunito"/>
            </a:endParaRPr>
          </a:p>
          <a:p>
            <a:pPr indent="0" lvl="0" marL="0" rtl="0" algn="ctr">
              <a:spcBef>
                <a:spcPts val="1200"/>
              </a:spcBef>
              <a:spcAft>
                <a:spcPts val="0"/>
              </a:spcAft>
              <a:buNone/>
            </a:pPr>
            <a:r>
              <a:t/>
            </a:r>
            <a:endParaRPr sz="2400">
              <a:solidFill>
                <a:srgbClr val="050304"/>
              </a:solidFill>
              <a:latin typeface="Nunito"/>
              <a:ea typeface="Nunito"/>
              <a:cs typeface="Nunito"/>
              <a:sym typeface="Nunito"/>
            </a:endParaRPr>
          </a:p>
          <a:p>
            <a:pPr indent="0" lvl="0" marL="0" rtl="0" algn="l">
              <a:spcBef>
                <a:spcPts val="1200"/>
              </a:spcBef>
              <a:spcAft>
                <a:spcPts val="1600"/>
              </a:spcAft>
              <a:buNone/>
            </a:pPr>
            <a:r>
              <a:t/>
            </a:r>
            <a:endParaRPr>
              <a:latin typeface="Nunito"/>
              <a:ea typeface="Nunito"/>
              <a:cs typeface="Nunito"/>
              <a:sym typeface="Nunito"/>
            </a:endParaRPr>
          </a:p>
        </p:txBody>
      </p:sp>
      <p:sp>
        <p:nvSpPr>
          <p:cNvPr id="87" name="Google Shape;87;p17"/>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8"/>
          <p:cNvSpPr txBox="1"/>
          <p:nvPr>
            <p:ph type="ctrTitle"/>
          </p:nvPr>
        </p:nvSpPr>
        <p:spPr>
          <a:xfrm>
            <a:off x="311702" y="277975"/>
            <a:ext cx="6764700" cy="2519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Nunito SemiBold"/>
                <a:ea typeface="Nunito SemiBold"/>
                <a:cs typeface="Nunito SemiBold"/>
                <a:sym typeface="Nunito SemiBold"/>
              </a:rPr>
              <a:t>Web </a:t>
            </a:r>
            <a:endParaRPr>
              <a:latin typeface="Nunito SemiBold"/>
              <a:ea typeface="Nunito SemiBold"/>
              <a:cs typeface="Nunito SemiBold"/>
              <a:sym typeface="Nunito SemiBold"/>
            </a:endParaRPr>
          </a:p>
          <a:p>
            <a:pPr indent="0" lvl="0" marL="0" rtl="0" algn="ctr">
              <a:spcBef>
                <a:spcPts val="0"/>
              </a:spcBef>
              <a:spcAft>
                <a:spcPts val="0"/>
              </a:spcAft>
              <a:buNone/>
            </a:pPr>
            <a:r>
              <a:rPr lang="en">
                <a:latin typeface="Nunito SemiBold"/>
                <a:ea typeface="Nunito SemiBold"/>
                <a:cs typeface="Nunito SemiBold"/>
                <a:sym typeface="Nunito SemiBold"/>
              </a:rPr>
              <a:t>“Languages”</a:t>
            </a:r>
            <a:endParaRPr>
              <a:latin typeface="Nunito SemiBold"/>
              <a:ea typeface="Nunito SemiBold"/>
              <a:cs typeface="Nunito SemiBold"/>
              <a:sym typeface="Nunito SemiBo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96" name="Shape 96"/>
        <p:cNvGrpSpPr/>
        <p:nvPr/>
      </p:nvGrpSpPr>
      <p:grpSpPr>
        <a:xfrm>
          <a:off x="0" y="0"/>
          <a:ext cx="0" cy="0"/>
          <a:chOff x="0" y="0"/>
          <a:chExt cx="0" cy="0"/>
        </a:xfrm>
      </p:grpSpPr>
      <p:sp>
        <p:nvSpPr>
          <p:cNvPr id="97" name="Google Shape;97;p19"/>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9"/>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HTML CSS JS</a:t>
            </a:r>
            <a:endParaRPr>
              <a:solidFill>
                <a:srgbClr val="FFFFFF"/>
              </a:solidFill>
              <a:latin typeface="Nunito ExtraBold"/>
              <a:ea typeface="Nunito ExtraBold"/>
              <a:cs typeface="Nunito ExtraBold"/>
              <a:sym typeface="Nunito ExtraBold"/>
            </a:endParaRPr>
          </a:p>
        </p:txBody>
      </p:sp>
      <p:sp>
        <p:nvSpPr>
          <p:cNvPr id="99" name="Google Shape;99;p19"/>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19"/>
          <p:cNvSpPr/>
          <p:nvPr/>
        </p:nvSpPr>
        <p:spPr>
          <a:xfrm>
            <a:off x="3391350" y="2729425"/>
            <a:ext cx="2361300" cy="1232100"/>
          </a:xfrm>
          <a:prstGeom prst="rect">
            <a:avLst/>
          </a:prstGeom>
          <a:solidFill>
            <a:srgbClr val="FCE5C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3000">
                <a:latin typeface="Nunito"/>
                <a:ea typeface="Nunito"/>
                <a:cs typeface="Nunito"/>
                <a:sym typeface="Nunito"/>
              </a:rPr>
              <a:t>HTML</a:t>
            </a:r>
            <a:endParaRPr sz="3000">
              <a:latin typeface="Nunito"/>
              <a:ea typeface="Nunito"/>
              <a:cs typeface="Nunito"/>
              <a:sym typeface="Nunito"/>
            </a:endParaRPr>
          </a:p>
          <a:p>
            <a:pPr indent="0" lvl="0" marL="0" rtl="0" algn="l">
              <a:spcBef>
                <a:spcPts val="0"/>
              </a:spcBef>
              <a:spcAft>
                <a:spcPts val="0"/>
              </a:spcAft>
              <a:buNone/>
            </a:pPr>
            <a:r>
              <a:rPr lang="en" sz="1800">
                <a:latin typeface="Nunito"/>
                <a:ea typeface="Nunito"/>
                <a:cs typeface="Nunito"/>
                <a:sym typeface="Nunito"/>
              </a:rPr>
              <a:t>Define the content of Web Pages</a:t>
            </a:r>
            <a:endParaRPr sz="1800">
              <a:latin typeface="Nunito"/>
              <a:ea typeface="Nunito"/>
              <a:cs typeface="Nunito"/>
              <a:sym typeface="Nunito"/>
            </a:endParaRPr>
          </a:p>
        </p:txBody>
      </p:sp>
      <p:sp>
        <p:nvSpPr>
          <p:cNvPr id="101" name="Google Shape;101;p19"/>
          <p:cNvSpPr/>
          <p:nvPr/>
        </p:nvSpPr>
        <p:spPr>
          <a:xfrm>
            <a:off x="835325" y="1497325"/>
            <a:ext cx="2361300" cy="1232100"/>
          </a:xfrm>
          <a:prstGeom prst="rect">
            <a:avLst/>
          </a:prstGeom>
          <a:solidFill>
            <a:srgbClr val="FCE5C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3000">
                <a:latin typeface="Nunito"/>
                <a:ea typeface="Nunito"/>
                <a:cs typeface="Nunito"/>
                <a:sym typeface="Nunito"/>
              </a:rPr>
              <a:t>CSS</a:t>
            </a:r>
            <a:endParaRPr sz="3000">
              <a:latin typeface="Nunito"/>
              <a:ea typeface="Nunito"/>
              <a:cs typeface="Nunito"/>
              <a:sym typeface="Nunito"/>
            </a:endParaRPr>
          </a:p>
          <a:p>
            <a:pPr indent="0" lvl="0" marL="0" rtl="0" algn="l">
              <a:spcBef>
                <a:spcPts val="0"/>
              </a:spcBef>
              <a:spcAft>
                <a:spcPts val="0"/>
              </a:spcAft>
              <a:buNone/>
            </a:pPr>
            <a:r>
              <a:rPr lang="en" sz="1800">
                <a:latin typeface="Nunito"/>
                <a:ea typeface="Nunito"/>
                <a:cs typeface="Nunito"/>
                <a:sym typeface="Nunito"/>
              </a:rPr>
              <a:t>Specify the layout of Web Pages (make it pretty)</a:t>
            </a:r>
            <a:endParaRPr sz="1800">
              <a:latin typeface="Nunito"/>
              <a:ea typeface="Nunito"/>
              <a:cs typeface="Nunito"/>
              <a:sym typeface="Nunito"/>
            </a:endParaRPr>
          </a:p>
        </p:txBody>
      </p:sp>
      <p:sp>
        <p:nvSpPr>
          <p:cNvPr id="102" name="Google Shape;102;p19"/>
          <p:cNvSpPr/>
          <p:nvPr/>
        </p:nvSpPr>
        <p:spPr>
          <a:xfrm>
            <a:off x="5947375" y="1497325"/>
            <a:ext cx="2708400" cy="1635600"/>
          </a:xfrm>
          <a:prstGeom prst="rect">
            <a:avLst/>
          </a:prstGeom>
          <a:solidFill>
            <a:srgbClr val="FCE5C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3000">
                <a:latin typeface="Nunito"/>
                <a:ea typeface="Nunito"/>
                <a:cs typeface="Nunito"/>
                <a:sym typeface="Nunito"/>
              </a:rPr>
              <a:t>JS</a:t>
            </a:r>
            <a:endParaRPr sz="3000">
              <a:latin typeface="Nunito"/>
              <a:ea typeface="Nunito"/>
              <a:cs typeface="Nunito"/>
              <a:sym typeface="Nunito"/>
            </a:endParaRPr>
          </a:p>
          <a:p>
            <a:pPr indent="0" lvl="0" marL="0" rtl="0" algn="l">
              <a:spcBef>
                <a:spcPts val="0"/>
              </a:spcBef>
              <a:spcAft>
                <a:spcPts val="0"/>
              </a:spcAft>
              <a:buNone/>
            </a:pPr>
            <a:r>
              <a:rPr lang="en" sz="1800">
                <a:latin typeface="Nunito"/>
                <a:ea typeface="Nunito"/>
                <a:cs typeface="Nunito"/>
                <a:sym typeface="Nunito"/>
              </a:rPr>
              <a:t>Program the behaviour of Web Pages (make it move/change)</a:t>
            </a:r>
            <a:endParaRPr sz="1800">
              <a:latin typeface="Nunito"/>
              <a:ea typeface="Nunito"/>
              <a:cs typeface="Nunito"/>
              <a:sym typeface="Nuni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06" name="Shape 106"/>
        <p:cNvGrpSpPr/>
        <p:nvPr/>
      </p:nvGrpSpPr>
      <p:grpSpPr>
        <a:xfrm>
          <a:off x="0" y="0"/>
          <a:ext cx="0" cy="0"/>
          <a:chOff x="0" y="0"/>
          <a:chExt cx="0" cy="0"/>
        </a:xfrm>
      </p:grpSpPr>
      <p:sp>
        <p:nvSpPr>
          <p:cNvPr id="107" name="Google Shape;107;p20"/>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20"/>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Example</a:t>
            </a:r>
            <a:endParaRPr>
              <a:solidFill>
                <a:srgbClr val="FFFFFF"/>
              </a:solidFill>
              <a:latin typeface="Nunito ExtraBold"/>
              <a:ea typeface="Nunito ExtraBold"/>
              <a:cs typeface="Nunito ExtraBold"/>
              <a:sym typeface="Nunito ExtraBold"/>
            </a:endParaRPr>
          </a:p>
        </p:txBody>
      </p:sp>
      <p:sp>
        <p:nvSpPr>
          <p:cNvPr id="109" name="Google Shape;109;p20"/>
          <p:cNvSpPr txBox="1"/>
          <p:nvPr>
            <p:ph idx="1" type="body"/>
          </p:nvPr>
        </p:nvSpPr>
        <p:spPr>
          <a:xfrm>
            <a:off x="311700" y="1007450"/>
            <a:ext cx="8520600" cy="40122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600"/>
              </a:spcBef>
              <a:spcAft>
                <a:spcPts val="0"/>
              </a:spcAft>
              <a:buNone/>
            </a:pPr>
            <a:r>
              <a:rPr b="1" lang="en" sz="1400">
                <a:solidFill>
                  <a:srgbClr val="050304"/>
                </a:solidFill>
                <a:latin typeface="Nunito"/>
                <a:ea typeface="Nunito"/>
                <a:cs typeface="Nunito"/>
                <a:sym typeface="Nunito"/>
              </a:rPr>
              <a:t>CSS:</a:t>
            </a:r>
            <a:endParaRPr b="1" sz="1400">
              <a:solidFill>
                <a:srgbClr val="050304"/>
              </a:solidFill>
              <a:latin typeface="Nunito"/>
              <a:ea typeface="Nunito"/>
              <a:cs typeface="Nunito"/>
              <a:sym typeface="Nunito"/>
            </a:endParaRPr>
          </a:p>
          <a:p>
            <a:pPr indent="0" lvl="0" marL="0" rtl="0" algn="l">
              <a:lnSpc>
                <a:spcPct val="100000"/>
              </a:lnSpc>
              <a:spcBef>
                <a:spcPts val="600"/>
              </a:spcBef>
              <a:spcAft>
                <a:spcPts val="0"/>
              </a:spcAft>
              <a:buNone/>
            </a:pPr>
            <a:r>
              <a:rPr lang="en" sz="1400">
                <a:solidFill>
                  <a:srgbClr val="050304"/>
                </a:solidFill>
                <a:latin typeface="Nunito"/>
                <a:ea typeface="Nunito"/>
                <a:cs typeface="Nunito"/>
                <a:sym typeface="Nunito"/>
              </a:rPr>
              <a:t>#demo {</a:t>
            </a:r>
            <a:endParaRPr sz="1400">
              <a:solidFill>
                <a:srgbClr val="050304"/>
              </a:solidFill>
              <a:latin typeface="Nunito"/>
              <a:ea typeface="Nunito"/>
              <a:cs typeface="Nunito"/>
              <a:sym typeface="Nunito"/>
            </a:endParaRPr>
          </a:p>
          <a:p>
            <a:pPr indent="0" lvl="0" marL="0" rtl="0" algn="l">
              <a:lnSpc>
                <a:spcPct val="100000"/>
              </a:lnSpc>
              <a:spcBef>
                <a:spcPts val="600"/>
              </a:spcBef>
              <a:spcAft>
                <a:spcPts val="0"/>
              </a:spcAft>
              <a:buNone/>
            </a:pPr>
            <a:r>
              <a:rPr lang="en" sz="1400">
                <a:solidFill>
                  <a:srgbClr val="050304"/>
                </a:solidFill>
                <a:latin typeface="Nunito"/>
                <a:ea typeface="Nunito"/>
                <a:cs typeface="Nunito"/>
                <a:sym typeface="Nunito"/>
              </a:rPr>
              <a:t>	color: #FFFFFF;</a:t>
            </a:r>
            <a:endParaRPr sz="1400">
              <a:solidFill>
                <a:srgbClr val="050304"/>
              </a:solidFill>
              <a:latin typeface="Nunito"/>
              <a:ea typeface="Nunito"/>
              <a:cs typeface="Nunito"/>
              <a:sym typeface="Nunito"/>
            </a:endParaRPr>
          </a:p>
          <a:p>
            <a:pPr indent="0" lvl="0" marL="0" rtl="0" algn="l">
              <a:lnSpc>
                <a:spcPct val="100000"/>
              </a:lnSpc>
              <a:spcBef>
                <a:spcPts val="600"/>
              </a:spcBef>
              <a:spcAft>
                <a:spcPts val="0"/>
              </a:spcAft>
              <a:buNone/>
            </a:pPr>
            <a:r>
              <a:rPr lang="en" sz="1400">
                <a:solidFill>
                  <a:srgbClr val="050304"/>
                </a:solidFill>
                <a:latin typeface="Nunito"/>
                <a:ea typeface="Nunito"/>
                <a:cs typeface="Nunito"/>
                <a:sym typeface="Nunito"/>
              </a:rPr>
              <a:t>}</a:t>
            </a:r>
            <a:endParaRPr sz="1400">
              <a:solidFill>
                <a:srgbClr val="050304"/>
              </a:solidFill>
              <a:latin typeface="Nunito"/>
              <a:ea typeface="Nunito"/>
              <a:cs typeface="Nunito"/>
              <a:sym typeface="Nunito"/>
            </a:endParaRPr>
          </a:p>
          <a:p>
            <a:pPr indent="0" lvl="0" marL="0" rtl="0" algn="l">
              <a:lnSpc>
                <a:spcPct val="100000"/>
              </a:lnSpc>
              <a:spcBef>
                <a:spcPts val="600"/>
              </a:spcBef>
              <a:spcAft>
                <a:spcPts val="0"/>
              </a:spcAft>
              <a:buNone/>
            </a:pPr>
            <a:r>
              <a:rPr b="1" lang="en" sz="1400">
                <a:solidFill>
                  <a:srgbClr val="050304"/>
                </a:solidFill>
                <a:latin typeface="Nunito"/>
                <a:ea typeface="Nunito"/>
                <a:cs typeface="Nunito"/>
                <a:sym typeface="Nunito"/>
              </a:rPr>
              <a:t>HTML:</a:t>
            </a:r>
            <a:endParaRPr b="1" sz="1400">
              <a:solidFill>
                <a:srgbClr val="050304"/>
              </a:solidFill>
              <a:latin typeface="Nunito"/>
              <a:ea typeface="Nunito"/>
              <a:cs typeface="Nunito"/>
              <a:sym typeface="Nunito"/>
            </a:endParaRPr>
          </a:p>
          <a:p>
            <a:pPr indent="0" lvl="0" marL="0" rtl="0" algn="l">
              <a:lnSpc>
                <a:spcPct val="100000"/>
              </a:lnSpc>
              <a:spcBef>
                <a:spcPts val="600"/>
              </a:spcBef>
              <a:spcAft>
                <a:spcPts val="0"/>
              </a:spcAft>
              <a:buNone/>
            </a:pPr>
            <a:r>
              <a:rPr lang="en" sz="1400">
                <a:solidFill>
                  <a:srgbClr val="050304"/>
                </a:solidFill>
                <a:latin typeface="Nunito"/>
                <a:ea typeface="Nunito"/>
                <a:cs typeface="Nunito"/>
                <a:sym typeface="Nunito"/>
              </a:rPr>
              <a:t>&lt;p id="demo"&gt;</a:t>
            </a:r>
            <a:endParaRPr sz="1400">
              <a:solidFill>
                <a:srgbClr val="050304"/>
              </a:solidFill>
              <a:latin typeface="Nunito"/>
              <a:ea typeface="Nunito"/>
              <a:cs typeface="Nunito"/>
              <a:sym typeface="Nunito"/>
            </a:endParaRPr>
          </a:p>
          <a:p>
            <a:pPr indent="457200" lvl="0" marL="0" rtl="0" algn="l">
              <a:lnSpc>
                <a:spcPct val="100000"/>
              </a:lnSpc>
              <a:spcBef>
                <a:spcPts val="600"/>
              </a:spcBef>
              <a:spcAft>
                <a:spcPts val="0"/>
              </a:spcAft>
              <a:buNone/>
            </a:pPr>
            <a:r>
              <a:rPr lang="en" sz="1400">
                <a:solidFill>
                  <a:srgbClr val="050304"/>
                </a:solidFill>
                <a:latin typeface="Nunito"/>
                <a:ea typeface="Nunito"/>
                <a:cs typeface="Nunito"/>
                <a:sym typeface="Nunito"/>
              </a:rPr>
              <a:t>JavaScript can change the style of an HTML element.</a:t>
            </a:r>
            <a:endParaRPr sz="1400">
              <a:solidFill>
                <a:srgbClr val="050304"/>
              </a:solidFill>
              <a:latin typeface="Nunito"/>
              <a:ea typeface="Nunito"/>
              <a:cs typeface="Nunito"/>
              <a:sym typeface="Nunito"/>
            </a:endParaRPr>
          </a:p>
          <a:p>
            <a:pPr indent="0" lvl="0" marL="0" rtl="0" algn="l">
              <a:lnSpc>
                <a:spcPct val="100000"/>
              </a:lnSpc>
              <a:spcBef>
                <a:spcPts val="600"/>
              </a:spcBef>
              <a:spcAft>
                <a:spcPts val="0"/>
              </a:spcAft>
              <a:buClr>
                <a:schemeClr val="dk1"/>
              </a:buClr>
              <a:buSzPts val="1100"/>
              <a:buFont typeface="Arial"/>
              <a:buNone/>
            </a:pPr>
            <a:r>
              <a:rPr lang="en" sz="1400">
                <a:solidFill>
                  <a:srgbClr val="050304"/>
                </a:solidFill>
                <a:latin typeface="Nunito"/>
                <a:ea typeface="Nunito"/>
                <a:cs typeface="Nunito"/>
                <a:sym typeface="Nunito"/>
              </a:rPr>
              <a:t>&lt;/p&gt;</a:t>
            </a:r>
            <a:endParaRPr sz="1400">
              <a:solidFill>
                <a:srgbClr val="050304"/>
              </a:solidFill>
              <a:latin typeface="Nunito"/>
              <a:ea typeface="Nunito"/>
              <a:cs typeface="Nunito"/>
              <a:sym typeface="Nunito"/>
            </a:endParaRPr>
          </a:p>
          <a:p>
            <a:pPr indent="0" lvl="0" marL="0" rtl="0" algn="l">
              <a:lnSpc>
                <a:spcPct val="100000"/>
              </a:lnSpc>
              <a:spcBef>
                <a:spcPts val="600"/>
              </a:spcBef>
              <a:spcAft>
                <a:spcPts val="0"/>
              </a:spcAft>
              <a:buNone/>
            </a:pPr>
            <a:r>
              <a:rPr lang="en" sz="1400">
                <a:solidFill>
                  <a:srgbClr val="050304"/>
                </a:solidFill>
                <a:latin typeface="Nunito"/>
                <a:ea typeface="Nunito"/>
                <a:cs typeface="Nunito"/>
                <a:sym typeface="Nunito"/>
              </a:rPr>
              <a:t>&lt;button type="button" onclick="</a:t>
            </a:r>
            <a:r>
              <a:rPr lang="en" sz="1400">
                <a:solidFill>
                  <a:srgbClr val="050304"/>
                </a:solidFill>
                <a:latin typeface="Nunito"/>
                <a:ea typeface="Nunito"/>
                <a:cs typeface="Nunito"/>
                <a:sym typeface="Nunito"/>
              </a:rPr>
              <a:t>make_demo_red()</a:t>
            </a:r>
            <a:r>
              <a:rPr lang="en" sz="1400">
                <a:solidFill>
                  <a:srgbClr val="050304"/>
                </a:solidFill>
                <a:latin typeface="Nunito"/>
                <a:ea typeface="Nunito"/>
                <a:cs typeface="Nunito"/>
                <a:sym typeface="Nunito"/>
              </a:rPr>
              <a:t>"&gt;Click Me!&lt;/button&gt;</a:t>
            </a:r>
            <a:endParaRPr sz="1400">
              <a:solidFill>
                <a:srgbClr val="050304"/>
              </a:solidFill>
              <a:latin typeface="Nunito"/>
              <a:ea typeface="Nunito"/>
              <a:cs typeface="Nunito"/>
              <a:sym typeface="Nunito"/>
            </a:endParaRPr>
          </a:p>
          <a:p>
            <a:pPr indent="0" lvl="0" marL="0" rtl="0" algn="l">
              <a:lnSpc>
                <a:spcPct val="100000"/>
              </a:lnSpc>
              <a:spcBef>
                <a:spcPts val="600"/>
              </a:spcBef>
              <a:spcAft>
                <a:spcPts val="0"/>
              </a:spcAft>
              <a:buNone/>
            </a:pPr>
            <a:r>
              <a:rPr b="1" lang="en" sz="1400">
                <a:solidFill>
                  <a:srgbClr val="050304"/>
                </a:solidFill>
                <a:latin typeface="Nunito"/>
                <a:ea typeface="Nunito"/>
                <a:cs typeface="Nunito"/>
                <a:sym typeface="Nunito"/>
              </a:rPr>
              <a:t>JS:</a:t>
            </a:r>
            <a:endParaRPr b="1" sz="1400">
              <a:solidFill>
                <a:srgbClr val="050304"/>
              </a:solidFill>
              <a:latin typeface="Nunito"/>
              <a:ea typeface="Nunito"/>
              <a:cs typeface="Nunito"/>
              <a:sym typeface="Nunito"/>
            </a:endParaRPr>
          </a:p>
          <a:p>
            <a:pPr indent="0" lvl="0" marL="0" rtl="0" algn="l">
              <a:lnSpc>
                <a:spcPct val="100000"/>
              </a:lnSpc>
              <a:spcBef>
                <a:spcPts val="600"/>
              </a:spcBef>
              <a:spcAft>
                <a:spcPts val="0"/>
              </a:spcAft>
              <a:buNone/>
            </a:pPr>
            <a:r>
              <a:rPr lang="en" sz="1400">
                <a:solidFill>
                  <a:srgbClr val="050304"/>
                </a:solidFill>
                <a:latin typeface="Nunito"/>
                <a:ea typeface="Nunito"/>
                <a:cs typeface="Nunito"/>
                <a:sym typeface="Nunito"/>
              </a:rPr>
              <a:t>function make_demo_red (  ){</a:t>
            </a:r>
            <a:endParaRPr sz="1400">
              <a:solidFill>
                <a:srgbClr val="050304"/>
              </a:solidFill>
              <a:latin typeface="Nunito"/>
              <a:ea typeface="Nunito"/>
              <a:cs typeface="Nunito"/>
              <a:sym typeface="Nunito"/>
            </a:endParaRPr>
          </a:p>
          <a:p>
            <a:pPr indent="457200" lvl="0" marL="0" rtl="0" algn="l">
              <a:lnSpc>
                <a:spcPct val="100000"/>
              </a:lnSpc>
              <a:spcBef>
                <a:spcPts val="600"/>
              </a:spcBef>
              <a:spcAft>
                <a:spcPts val="0"/>
              </a:spcAft>
              <a:buNone/>
            </a:pPr>
            <a:r>
              <a:rPr lang="en" sz="1400">
                <a:solidFill>
                  <a:srgbClr val="050304"/>
                </a:solidFill>
                <a:latin typeface="Nunito"/>
                <a:ea typeface="Nunito"/>
                <a:cs typeface="Nunito"/>
                <a:sym typeface="Nunito"/>
              </a:rPr>
              <a:t>document.getElementById('demo').style.color='red';</a:t>
            </a:r>
            <a:endParaRPr sz="1400">
              <a:solidFill>
                <a:srgbClr val="050304"/>
              </a:solidFill>
              <a:latin typeface="Nunito"/>
              <a:ea typeface="Nunito"/>
              <a:cs typeface="Nunito"/>
              <a:sym typeface="Nunito"/>
            </a:endParaRPr>
          </a:p>
          <a:p>
            <a:pPr indent="0" lvl="0" marL="0" rtl="0" algn="l">
              <a:lnSpc>
                <a:spcPct val="100000"/>
              </a:lnSpc>
              <a:spcBef>
                <a:spcPts val="600"/>
              </a:spcBef>
              <a:spcAft>
                <a:spcPts val="600"/>
              </a:spcAft>
              <a:buNone/>
            </a:pPr>
            <a:r>
              <a:rPr lang="en" sz="1400">
                <a:solidFill>
                  <a:srgbClr val="050304"/>
                </a:solidFill>
                <a:latin typeface="Nunito"/>
                <a:ea typeface="Nunito"/>
                <a:cs typeface="Nunito"/>
                <a:sym typeface="Nunito"/>
              </a:rPr>
              <a:t>}</a:t>
            </a:r>
            <a:endParaRPr sz="1400">
              <a:solidFill>
                <a:srgbClr val="050304"/>
              </a:solidFill>
              <a:latin typeface="Nunito"/>
              <a:ea typeface="Nunito"/>
              <a:cs typeface="Nunito"/>
              <a:sym typeface="Nunito"/>
            </a:endParaRPr>
          </a:p>
        </p:txBody>
      </p:sp>
      <p:sp>
        <p:nvSpPr>
          <p:cNvPr id="110" name="Google Shape;110;p20"/>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14" name="Shape 114"/>
        <p:cNvGrpSpPr/>
        <p:nvPr/>
      </p:nvGrpSpPr>
      <p:grpSpPr>
        <a:xfrm>
          <a:off x="0" y="0"/>
          <a:ext cx="0" cy="0"/>
          <a:chOff x="0" y="0"/>
          <a:chExt cx="0" cy="0"/>
        </a:xfrm>
      </p:grpSpPr>
      <p:sp>
        <p:nvSpPr>
          <p:cNvPr id="115" name="Google Shape;115;p21"/>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21"/>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Separate the 3</a:t>
            </a:r>
            <a:endParaRPr>
              <a:solidFill>
                <a:srgbClr val="FFFFFF"/>
              </a:solidFill>
              <a:latin typeface="Nunito ExtraBold"/>
              <a:ea typeface="Nunito ExtraBold"/>
              <a:cs typeface="Nunito ExtraBold"/>
              <a:sym typeface="Nunito ExtraBold"/>
            </a:endParaRPr>
          </a:p>
        </p:txBody>
      </p:sp>
      <p:sp>
        <p:nvSpPr>
          <p:cNvPr id="117" name="Google Shape;117;p21"/>
          <p:cNvSpPr txBox="1"/>
          <p:nvPr>
            <p:ph idx="1" type="body"/>
          </p:nvPr>
        </p:nvSpPr>
        <p:spPr>
          <a:xfrm>
            <a:off x="311700" y="1007450"/>
            <a:ext cx="8520600" cy="40122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600"/>
              </a:spcBef>
              <a:spcAft>
                <a:spcPts val="0"/>
              </a:spcAft>
              <a:buNone/>
            </a:pPr>
            <a:r>
              <a:rPr lang="en" sz="1400">
                <a:solidFill>
                  <a:srgbClr val="050304"/>
                </a:solidFill>
                <a:latin typeface="Nunito"/>
                <a:ea typeface="Nunito"/>
                <a:cs typeface="Nunito"/>
                <a:sym typeface="Nunito"/>
              </a:rPr>
              <a:t>Avoid having inline css. </a:t>
            </a:r>
            <a:endParaRPr sz="1400">
              <a:solidFill>
                <a:srgbClr val="050304"/>
              </a:solidFill>
              <a:latin typeface="Nunito"/>
              <a:ea typeface="Nunito"/>
              <a:cs typeface="Nunito"/>
              <a:sym typeface="Nunito"/>
            </a:endParaRPr>
          </a:p>
          <a:p>
            <a:pPr indent="0" lvl="0" marL="0" rtl="0" algn="l">
              <a:lnSpc>
                <a:spcPct val="100000"/>
              </a:lnSpc>
              <a:spcBef>
                <a:spcPts val="600"/>
              </a:spcBef>
              <a:spcAft>
                <a:spcPts val="0"/>
              </a:spcAft>
              <a:buNone/>
            </a:pPr>
            <a:r>
              <a:rPr lang="en" sz="1400">
                <a:solidFill>
                  <a:srgbClr val="050304"/>
                </a:solidFill>
                <a:latin typeface="Nunito"/>
                <a:ea typeface="Nunito"/>
                <a:cs typeface="Nunito"/>
                <a:sym typeface="Nunito"/>
              </a:rPr>
              <a:t>Use classes and ids so you can reuse the formatting everywhere in the wiki</a:t>
            </a:r>
            <a:endParaRPr sz="1400">
              <a:solidFill>
                <a:srgbClr val="050304"/>
              </a:solidFill>
              <a:latin typeface="Nunito"/>
              <a:ea typeface="Nunito"/>
              <a:cs typeface="Nunito"/>
              <a:sym typeface="Nunito"/>
            </a:endParaRPr>
          </a:p>
          <a:p>
            <a:pPr indent="0" lvl="0" marL="0" rtl="0" algn="l">
              <a:lnSpc>
                <a:spcPct val="100000"/>
              </a:lnSpc>
              <a:spcBef>
                <a:spcPts val="600"/>
              </a:spcBef>
              <a:spcAft>
                <a:spcPts val="0"/>
              </a:spcAft>
              <a:buNone/>
            </a:pPr>
            <a:r>
              <a:rPr lang="en" sz="1400">
                <a:solidFill>
                  <a:srgbClr val="050304"/>
                </a:solidFill>
                <a:latin typeface="Nunito"/>
                <a:ea typeface="Nunito"/>
                <a:cs typeface="Nunito"/>
                <a:sym typeface="Nunito"/>
              </a:rPr>
              <a:t>Avoid having js implementation in your HTML. What’s the point of a function if you copy-paste it everywhere?</a:t>
            </a:r>
            <a:endParaRPr sz="1400">
              <a:solidFill>
                <a:srgbClr val="050304"/>
              </a:solidFill>
              <a:latin typeface="Nunito"/>
              <a:ea typeface="Nunito"/>
              <a:cs typeface="Nunito"/>
              <a:sym typeface="Nunito"/>
            </a:endParaRPr>
          </a:p>
          <a:p>
            <a:pPr indent="0" lvl="0" marL="0" rtl="0" algn="l">
              <a:lnSpc>
                <a:spcPct val="100000"/>
              </a:lnSpc>
              <a:spcBef>
                <a:spcPts val="600"/>
              </a:spcBef>
              <a:spcAft>
                <a:spcPts val="0"/>
              </a:spcAft>
              <a:buNone/>
            </a:pPr>
            <a:r>
              <a:rPr lang="en" sz="1400">
                <a:solidFill>
                  <a:srgbClr val="050304"/>
                </a:solidFill>
                <a:latin typeface="Nunito"/>
                <a:ea typeface="Nunito"/>
                <a:cs typeface="Nunito"/>
                <a:sym typeface="Nunito"/>
              </a:rPr>
              <a:t>Call js on your ids or your classes. But IDs are better.</a:t>
            </a:r>
            <a:endParaRPr sz="1400">
              <a:solidFill>
                <a:srgbClr val="050304"/>
              </a:solidFill>
              <a:latin typeface="Nunito"/>
              <a:ea typeface="Nunito"/>
              <a:cs typeface="Nunito"/>
              <a:sym typeface="Nunito"/>
            </a:endParaRPr>
          </a:p>
          <a:p>
            <a:pPr indent="0" lvl="0" marL="0" rtl="0" algn="l">
              <a:lnSpc>
                <a:spcPct val="100000"/>
              </a:lnSpc>
              <a:spcBef>
                <a:spcPts val="600"/>
              </a:spcBef>
              <a:spcAft>
                <a:spcPts val="0"/>
              </a:spcAft>
              <a:buNone/>
            </a:pPr>
            <a:r>
              <a:t/>
            </a:r>
            <a:endParaRPr sz="1400">
              <a:solidFill>
                <a:srgbClr val="050304"/>
              </a:solidFill>
              <a:latin typeface="Nunito"/>
              <a:ea typeface="Nunito"/>
              <a:cs typeface="Nunito"/>
              <a:sym typeface="Nunito"/>
            </a:endParaRPr>
          </a:p>
          <a:p>
            <a:pPr indent="0" lvl="0" marL="0" rtl="0" algn="l">
              <a:lnSpc>
                <a:spcPct val="100000"/>
              </a:lnSpc>
              <a:spcBef>
                <a:spcPts val="600"/>
              </a:spcBef>
              <a:spcAft>
                <a:spcPts val="0"/>
              </a:spcAft>
              <a:buNone/>
            </a:pPr>
            <a:r>
              <a:rPr lang="en" sz="1400">
                <a:solidFill>
                  <a:srgbClr val="050304"/>
                </a:solidFill>
                <a:latin typeface="Nunito"/>
                <a:ea typeface="Nunito"/>
                <a:cs typeface="Nunito"/>
                <a:sym typeface="Nunito"/>
              </a:rPr>
              <a:t>No spaghetti, use descriptive names.</a:t>
            </a:r>
            <a:endParaRPr sz="1400">
              <a:solidFill>
                <a:srgbClr val="050304"/>
              </a:solidFill>
              <a:latin typeface="Nunito"/>
              <a:ea typeface="Nunito"/>
              <a:cs typeface="Nunito"/>
              <a:sym typeface="Nunito"/>
            </a:endParaRPr>
          </a:p>
          <a:p>
            <a:pPr indent="0" lvl="0" marL="0" rtl="0" algn="l">
              <a:lnSpc>
                <a:spcPct val="100000"/>
              </a:lnSpc>
              <a:spcBef>
                <a:spcPts val="600"/>
              </a:spcBef>
              <a:spcAft>
                <a:spcPts val="600"/>
              </a:spcAft>
              <a:buNone/>
            </a:pPr>
            <a:r>
              <a:rPr lang="en" sz="1400">
                <a:solidFill>
                  <a:srgbClr val="050304"/>
                </a:solidFill>
                <a:latin typeface="Nunito"/>
                <a:ea typeface="Nunito"/>
                <a:cs typeface="Nunito"/>
                <a:sym typeface="Nunito"/>
              </a:rPr>
              <a:t>If the definitions tool breaks because it is in the same js file as the</a:t>
            </a:r>
            <a:endParaRPr sz="1400">
              <a:solidFill>
                <a:srgbClr val="050304"/>
              </a:solidFill>
              <a:latin typeface="Nunito"/>
              <a:ea typeface="Nunito"/>
              <a:cs typeface="Nunito"/>
              <a:sym typeface="Nunito"/>
            </a:endParaRPr>
          </a:p>
        </p:txBody>
      </p:sp>
      <p:sp>
        <p:nvSpPr>
          <p:cNvPr id="118" name="Google Shape;118;p21"/>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